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74" r:id="rId4"/>
  </p:sldMasterIdLst>
  <p:notesMasterIdLst>
    <p:notesMasterId r:id="rId27"/>
  </p:notesMasterIdLst>
  <p:handoutMasterIdLst>
    <p:handoutMasterId r:id="rId28"/>
  </p:handoutMasterIdLst>
  <p:sldIdLst>
    <p:sldId id="256" r:id="rId5"/>
    <p:sldId id="258" r:id="rId6"/>
    <p:sldId id="277" r:id="rId7"/>
    <p:sldId id="291" r:id="rId8"/>
    <p:sldId id="278" r:id="rId9"/>
    <p:sldId id="285" r:id="rId10"/>
    <p:sldId id="280" r:id="rId11"/>
    <p:sldId id="294" r:id="rId12"/>
    <p:sldId id="295" r:id="rId13"/>
    <p:sldId id="286" r:id="rId14"/>
    <p:sldId id="297" r:id="rId15"/>
    <p:sldId id="304" r:id="rId16"/>
    <p:sldId id="306" r:id="rId17"/>
    <p:sldId id="298" r:id="rId18"/>
    <p:sldId id="305" r:id="rId19"/>
    <p:sldId id="299" r:id="rId20"/>
    <p:sldId id="300" r:id="rId21"/>
    <p:sldId id="301" r:id="rId22"/>
    <p:sldId id="289" r:id="rId23"/>
    <p:sldId id="303" r:id="rId24"/>
    <p:sldId id="288" r:id="rId25"/>
    <p:sldId id="296" r:id="rId26"/>
  </p:sldIdLst>
  <p:sldSz cx="9144000" cy="6858000" type="screen4x3"/>
  <p:notesSz cx="6888163" cy="9623425"/>
  <p:defaultTextStyle>
    <a:defPPr>
      <a:defRPr lang="en-GB"/>
    </a:defPPr>
    <a:lvl1pPr algn="l" rtl="0" eaLnBrk="0" fontAlgn="base" hangingPunct="0">
      <a:spcBef>
        <a:spcPct val="0"/>
      </a:spcBef>
      <a:spcAft>
        <a:spcPct val="0"/>
      </a:spcAft>
      <a:defRPr sz="4400" b="1" i="1" kern="1200">
        <a:solidFill>
          <a:schemeClr val="accent2"/>
        </a:solidFill>
        <a:latin typeface="Arial" panose="020B0604020202020204" pitchFamily="34" charset="0"/>
        <a:ea typeface="+mn-ea"/>
        <a:cs typeface="+mn-cs"/>
      </a:defRPr>
    </a:lvl1pPr>
    <a:lvl2pPr marL="457200" algn="l" rtl="0" eaLnBrk="0" fontAlgn="base" hangingPunct="0">
      <a:spcBef>
        <a:spcPct val="0"/>
      </a:spcBef>
      <a:spcAft>
        <a:spcPct val="0"/>
      </a:spcAft>
      <a:defRPr sz="4400" b="1" i="1" kern="1200">
        <a:solidFill>
          <a:schemeClr val="accent2"/>
        </a:solidFill>
        <a:latin typeface="Arial" panose="020B0604020202020204" pitchFamily="34" charset="0"/>
        <a:ea typeface="+mn-ea"/>
        <a:cs typeface="+mn-cs"/>
      </a:defRPr>
    </a:lvl2pPr>
    <a:lvl3pPr marL="914400" algn="l" rtl="0" eaLnBrk="0" fontAlgn="base" hangingPunct="0">
      <a:spcBef>
        <a:spcPct val="0"/>
      </a:spcBef>
      <a:spcAft>
        <a:spcPct val="0"/>
      </a:spcAft>
      <a:defRPr sz="4400" b="1" i="1" kern="1200">
        <a:solidFill>
          <a:schemeClr val="accent2"/>
        </a:solidFill>
        <a:latin typeface="Arial" panose="020B0604020202020204" pitchFamily="34" charset="0"/>
        <a:ea typeface="+mn-ea"/>
        <a:cs typeface="+mn-cs"/>
      </a:defRPr>
    </a:lvl3pPr>
    <a:lvl4pPr marL="1371600" algn="l" rtl="0" eaLnBrk="0" fontAlgn="base" hangingPunct="0">
      <a:spcBef>
        <a:spcPct val="0"/>
      </a:spcBef>
      <a:spcAft>
        <a:spcPct val="0"/>
      </a:spcAft>
      <a:defRPr sz="4400" b="1" i="1" kern="1200">
        <a:solidFill>
          <a:schemeClr val="accent2"/>
        </a:solidFill>
        <a:latin typeface="Arial" panose="020B0604020202020204" pitchFamily="34" charset="0"/>
        <a:ea typeface="+mn-ea"/>
        <a:cs typeface="+mn-cs"/>
      </a:defRPr>
    </a:lvl4pPr>
    <a:lvl5pPr marL="1828800" algn="l" rtl="0" eaLnBrk="0" fontAlgn="base" hangingPunct="0">
      <a:spcBef>
        <a:spcPct val="0"/>
      </a:spcBef>
      <a:spcAft>
        <a:spcPct val="0"/>
      </a:spcAft>
      <a:defRPr sz="4400" b="1" i="1" kern="1200">
        <a:solidFill>
          <a:schemeClr val="accent2"/>
        </a:solidFill>
        <a:latin typeface="Arial" panose="020B0604020202020204" pitchFamily="34" charset="0"/>
        <a:ea typeface="+mn-ea"/>
        <a:cs typeface="+mn-cs"/>
      </a:defRPr>
    </a:lvl5pPr>
    <a:lvl6pPr marL="2286000" algn="l" defTabSz="914400" rtl="0" eaLnBrk="1" latinLnBrk="0" hangingPunct="1">
      <a:defRPr sz="4400" b="1" i="1" kern="1200">
        <a:solidFill>
          <a:schemeClr val="accent2"/>
        </a:solidFill>
        <a:latin typeface="Arial" panose="020B0604020202020204" pitchFamily="34" charset="0"/>
        <a:ea typeface="+mn-ea"/>
        <a:cs typeface="+mn-cs"/>
      </a:defRPr>
    </a:lvl6pPr>
    <a:lvl7pPr marL="2743200" algn="l" defTabSz="914400" rtl="0" eaLnBrk="1" latinLnBrk="0" hangingPunct="1">
      <a:defRPr sz="4400" b="1" i="1" kern="1200">
        <a:solidFill>
          <a:schemeClr val="accent2"/>
        </a:solidFill>
        <a:latin typeface="Arial" panose="020B0604020202020204" pitchFamily="34" charset="0"/>
        <a:ea typeface="+mn-ea"/>
        <a:cs typeface="+mn-cs"/>
      </a:defRPr>
    </a:lvl7pPr>
    <a:lvl8pPr marL="3200400" algn="l" defTabSz="914400" rtl="0" eaLnBrk="1" latinLnBrk="0" hangingPunct="1">
      <a:defRPr sz="4400" b="1" i="1" kern="1200">
        <a:solidFill>
          <a:schemeClr val="accent2"/>
        </a:solidFill>
        <a:latin typeface="Arial" panose="020B0604020202020204" pitchFamily="34" charset="0"/>
        <a:ea typeface="+mn-ea"/>
        <a:cs typeface="+mn-cs"/>
      </a:defRPr>
    </a:lvl8pPr>
    <a:lvl9pPr marL="3657600" algn="l" defTabSz="914400" rtl="0" eaLnBrk="1" latinLnBrk="0" hangingPunct="1">
      <a:defRPr sz="4400" b="1" i="1" kern="1200">
        <a:solidFill>
          <a:schemeClr val="accent2"/>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351">
          <p15:clr>
            <a:srgbClr val="A4A3A4"/>
          </p15:clr>
        </p15:guide>
        <p15:guide id="2" pos="3286">
          <p15:clr>
            <a:srgbClr val="A4A3A4"/>
          </p15:clr>
        </p15:guide>
      </p15:sldGuideLst>
    </p:ext>
    <p:ext uri="{2D200454-40CA-4A62-9FC3-DE9A4176ACB9}">
      <p15:notesGuideLst xmlns:p15="http://schemas.microsoft.com/office/powerpoint/2012/main">
        <p15:guide id="1" orient="horz" pos="3031">
          <p15:clr>
            <a:srgbClr val="A4A3A4"/>
          </p15:clr>
        </p15:guide>
        <p15:guide id="2" pos="216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k jewson" initials="nj" lastIdx="1" clrIdx="0">
    <p:extLst>
      <p:ext uri="{19B8F6BF-5375-455C-9EA6-DF929625EA0E}">
        <p15:presenceInfo xmlns:p15="http://schemas.microsoft.com/office/powerpoint/2012/main" userId="ac70b294d2653d7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CCFFFF"/>
    <a:srgbClr val="080808"/>
    <a:srgbClr val="4D4D4D"/>
    <a:srgbClr val="008000"/>
    <a:srgbClr val="993300"/>
    <a:srgbClr val="5F5F5F"/>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82" autoAdjust="0"/>
    <p:restoredTop sz="94658" autoAdjust="0"/>
  </p:normalViewPr>
  <p:slideViewPr>
    <p:cSldViewPr snapToGrid="0">
      <p:cViewPr varScale="1">
        <p:scale>
          <a:sx n="120" d="100"/>
          <a:sy n="120" d="100"/>
        </p:scale>
        <p:origin x="1912" y="192"/>
      </p:cViewPr>
      <p:guideLst>
        <p:guide orient="horz" pos="3351"/>
        <p:guide pos="3286"/>
      </p:guideLst>
    </p:cSldViewPr>
  </p:slideViewPr>
  <p:outlineViewPr>
    <p:cViewPr>
      <p:scale>
        <a:sx n="33" d="100"/>
        <a:sy n="33" d="100"/>
      </p:scale>
      <p:origin x="0" y="0"/>
    </p:cViewPr>
    <p:sldLst>
      <p:sld r:id="rId1" collapse="1"/>
      <p:sld r:id="rId2" collapse="1"/>
      <p:sld r:id="rId3" collapse="1"/>
      <p:sld r:id="rId4" collapse="1"/>
      <p:sld r:id="rId5" collapse="1"/>
      <p:sld r:id="rId6" collapse="1"/>
    </p:sldLst>
  </p:outlineViewPr>
  <p:notesTextViewPr>
    <p:cViewPr>
      <p:scale>
        <a:sx n="100" d="100"/>
        <a:sy n="100" d="100"/>
      </p:scale>
      <p:origin x="0" y="0"/>
    </p:cViewPr>
  </p:notesTextViewPr>
  <p:sorterViewPr>
    <p:cViewPr>
      <p:scale>
        <a:sx n="66" d="100"/>
        <a:sy n="66" d="100"/>
      </p:scale>
      <p:origin x="0" y="1836"/>
    </p:cViewPr>
  </p:sorterViewPr>
  <p:notesViewPr>
    <p:cSldViewPr snapToGrid="0">
      <p:cViewPr varScale="1">
        <p:scale>
          <a:sx n="98" d="100"/>
          <a:sy n="98" d="100"/>
        </p:scale>
        <p:origin x="3588" y="78"/>
      </p:cViewPr>
      <p:guideLst>
        <p:guide orient="horz" pos="3031"/>
        <p:guide pos="216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_rels/viewProps.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slide" Target="slides/slide5.xml"/><Relationship Id="rId1" Type="http://schemas.openxmlformats.org/officeDocument/2006/relationships/slide" Target="slides/slide2.xml"/><Relationship Id="rId6" Type="http://schemas.openxmlformats.org/officeDocument/2006/relationships/slide" Target="slides/slide21.xml"/><Relationship Id="rId5" Type="http://schemas.openxmlformats.org/officeDocument/2006/relationships/slide" Target="slides/slide19.xml"/><Relationship Id="rId4"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115A5C11-5E04-49CB-AB44-803D0A2462C9}"/>
              </a:ext>
            </a:extLst>
          </p:cNvPr>
          <p:cNvSpPr>
            <a:spLocks noGrp="1" noChangeArrowheads="1"/>
          </p:cNvSpPr>
          <p:nvPr>
            <p:ph type="hdr" sz="quarter"/>
          </p:nvPr>
        </p:nvSpPr>
        <p:spPr bwMode="auto">
          <a:xfrm>
            <a:off x="0" y="0"/>
            <a:ext cx="2984500" cy="481013"/>
          </a:xfrm>
          <a:prstGeom prst="rect">
            <a:avLst/>
          </a:prstGeom>
          <a:noFill/>
          <a:ln>
            <a:noFill/>
          </a:ln>
          <a:effectLst>
            <a:outerShdw dist="35921" dir="2700000" algn="ctr" rotWithShape="0">
              <a:srgbClr val="777777"/>
            </a:outerShdw>
          </a:effectLst>
        </p:spPr>
        <p:txBody>
          <a:bodyPr vert="horz" wrap="square" lIns="95003" tIns="47502" rIns="95003" bIns="47502" numCol="1" anchor="t" anchorCtr="0" compatLnSpc="1">
            <a:prstTxWarp prst="textNoShape">
              <a:avLst/>
            </a:prstTxWarp>
          </a:bodyPr>
          <a:lstStyle>
            <a:lvl1pPr defTabSz="942975" eaLnBrk="0" hangingPunct="0">
              <a:spcBef>
                <a:spcPct val="40000"/>
              </a:spcBef>
              <a:buClr>
                <a:schemeClr val="accent2"/>
              </a:buClr>
              <a:defRPr sz="1200">
                <a:effectLst>
                  <a:outerShdw blurRad="38100" dist="38100" dir="2700000" algn="tl">
                    <a:srgbClr val="C0C0C0"/>
                  </a:outerShdw>
                </a:effectLst>
              </a:defRPr>
            </a:lvl1pPr>
          </a:lstStyle>
          <a:p>
            <a:pPr>
              <a:defRPr/>
            </a:pPr>
            <a:endParaRPr lang="en-US" altLang="en-US"/>
          </a:p>
        </p:txBody>
      </p:sp>
      <p:sp>
        <p:nvSpPr>
          <p:cNvPr id="60419" name="Rectangle 3">
            <a:extLst>
              <a:ext uri="{FF2B5EF4-FFF2-40B4-BE49-F238E27FC236}">
                <a16:creationId xmlns:a16="http://schemas.microsoft.com/office/drawing/2014/main" id="{F101F1E7-328B-43BD-A32E-4DA3F0AC857C}"/>
              </a:ext>
            </a:extLst>
          </p:cNvPr>
          <p:cNvSpPr>
            <a:spLocks noGrp="1" noChangeArrowheads="1"/>
          </p:cNvSpPr>
          <p:nvPr>
            <p:ph type="dt" sz="quarter" idx="1"/>
          </p:nvPr>
        </p:nvSpPr>
        <p:spPr bwMode="auto">
          <a:xfrm>
            <a:off x="3903663" y="0"/>
            <a:ext cx="2984500" cy="481013"/>
          </a:xfrm>
          <a:prstGeom prst="rect">
            <a:avLst/>
          </a:prstGeom>
          <a:noFill/>
          <a:ln>
            <a:noFill/>
          </a:ln>
          <a:effectLst>
            <a:outerShdw dist="35921" dir="2700000" algn="ctr" rotWithShape="0">
              <a:srgbClr val="777777"/>
            </a:outerShdw>
          </a:effectLst>
        </p:spPr>
        <p:txBody>
          <a:bodyPr vert="horz" wrap="square" lIns="95003" tIns="47502" rIns="95003" bIns="47502" numCol="1" anchor="t" anchorCtr="0" compatLnSpc="1">
            <a:prstTxWarp prst="textNoShape">
              <a:avLst/>
            </a:prstTxWarp>
          </a:bodyPr>
          <a:lstStyle>
            <a:lvl1pPr algn="r" defTabSz="942975" eaLnBrk="0" hangingPunct="0">
              <a:spcBef>
                <a:spcPct val="40000"/>
              </a:spcBef>
              <a:buClr>
                <a:schemeClr val="accent2"/>
              </a:buClr>
              <a:defRPr sz="1200">
                <a:effectLst>
                  <a:outerShdw blurRad="38100" dist="38100" dir="2700000" algn="tl">
                    <a:srgbClr val="C0C0C0"/>
                  </a:outerShdw>
                </a:effectLst>
              </a:defRPr>
            </a:lvl1pPr>
          </a:lstStyle>
          <a:p>
            <a:pPr>
              <a:defRPr/>
            </a:pPr>
            <a:endParaRPr lang="en-US" altLang="en-US"/>
          </a:p>
        </p:txBody>
      </p:sp>
      <p:sp>
        <p:nvSpPr>
          <p:cNvPr id="60420" name="Rectangle 4">
            <a:extLst>
              <a:ext uri="{FF2B5EF4-FFF2-40B4-BE49-F238E27FC236}">
                <a16:creationId xmlns:a16="http://schemas.microsoft.com/office/drawing/2014/main" id="{112FEE91-8593-41F9-92C0-A7EBFF22ED11}"/>
              </a:ext>
            </a:extLst>
          </p:cNvPr>
          <p:cNvSpPr>
            <a:spLocks noGrp="1" noChangeArrowheads="1"/>
          </p:cNvSpPr>
          <p:nvPr>
            <p:ph type="ftr" sz="quarter" idx="2"/>
          </p:nvPr>
        </p:nvSpPr>
        <p:spPr bwMode="auto">
          <a:xfrm>
            <a:off x="0" y="9142413"/>
            <a:ext cx="2984500" cy="481012"/>
          </a:xfrm>
          <a:prstGeom prst="rect">
            <a:avLst/>
          </a:prstGeom>
          <a:noFill/>
          <a:ln>
            <a:noFill/>
          </a:ln>
          <a:effectLst>
            <a:outerShdw dist="35921" dir="2700000" algn="ctr" rotWithShape="0">
              <a:srgbClr val="777777"/>
            </a:outerShdw>
          </a:effectLst>
        </p:spPr>
        <p:txBody>
          <a:bodyPr vert="horz" wrap="square" lIns="95003" tIns="47502" rIns="95003" bIns="47502" numCol="1" anchor="b" anchorCtr="0" compatLnSpc="1">
            <a:prstTxWarp prst="textNoShape">
              <a:avLst/>
            </a:prstTxWarp>
          </a:bodyPr>
          <a:lstStyle>
            <a:lvl1pPr defTabSz="942975" eaLnBrk="0" hangingPunct="0">
              <a:spcBef>
                <a:spcPct val="40000"/>
              </a:spcBef>
              <a:buClr>
                <a:schemeClr val="accent2"/>
              </a:buClr>
              <a:defRPr sz="1200">
                <a:effectLst>
                  <a:outerShdw blurRad="38100" dist="38100" dir="2700000" algn="tl">
                    <a:srgbClr val="C0C0C0"/>
                  </a:outerShdw>
                </a:effectLst>
              </a:defRPr>
            </a:lvl1pPr>
          </a:lstStyle>
          <a:p>
            <a:pPr>
              <a:defRPr/>
            </a:pPr>
            <a:endParaRPr lang="en-US" altLang="en-US"/>
          </a:p>
        </p:txBody>
      </p:sp>
      <p:sp>
        <p:nvSpPr>
          <p:cNvPr id="60421" name="Rectangle 5">
            <a:extLst>
              <a:ext uri="{FF2B5EF4-FFF2-40B4-BE49-F238E27FC236}">
                <a16:creationId xmlns:a16="http://schemas.microsoft.com/office/drawing/2014/main" id="{665E4B80-84F0-4160-83F0-16DF2CF6B62B}"/>
              </a:ext>
            </a:extLst>
          </p:cNvPr>
          <p:cNvSpPr>
            <a:spLocks noGrp="1" noChangeArrowheads="1"/>
          </p:cNvSpPr>
          <p:nvPr>
            <p:ph type="sldNum" sz="quarter" idx="3"/>
          </p:nvPr>
        </p:nvSpPr>
        <p:spPr bwMode="auto">
          <a:xfrm>
            <a:off x="3903663" y="9142413"/>
            <a:ext cx="2984500" cy="481012"/>
          </a:xfrm>
          <a:prstGeom prst="rect">
            <a:avLst/>
          </a:prstGeom>
          <a:noFill/>
          <a:ln>
            <a:noFill/>
          </a:ln>
          <a:effectLst>
            <a:outerShdw dist="35921" dir="2700000" algn="ctr" rotWithShape="0">
              <a:srgbClr val="777777"/>
            </a:outerShdw>
          </a:effectLst>
        </p:spPr>
        <p:txBody>
          <a:bodyPr vert="horz" wrap="square" lIns="95003" tIns="47502" rIns="95003" bIns="47502" numCol="1" anchor="b" anchorCtr="0" compatLnSpc="1">
            <a:prstTxWarp prst="textNoShape">
              <a:avLst/>
            </a:prstTxWarp>
          </a:bodyPr>
          <a:lstStyle>
            <a:lvl1pPr algn="r" defTabSz="942975" eaLnBrk="0" hangingPunct="0">
              <a:spcBef>
                <a:spcPct val="40000"/>
              </a:spcBef>
              <a:buClr>
                <a:schemeClr val="accent2"/>
              </a:buClr>
              <a:defRPr sz="1200">
                <a:effectLst>
                  <a:outerShdw blurRad="38100" dist="38100" dir="2700000" algn="tl">
                    <a:srgbClr val="C0C0C0"/>
                  </a:outerShdw>
                </a:effectLst>
              </a:defRPr>
            </a:lvl1pPr>
          </a:lstStyle>
          <a:p>
            <a:pPr>
              <a:defRPr/>
            </a:pPr>
            <a:fld id="{7992F788-057D-4B65-A8A4-164477C5E243}"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E19F44B8-086A-4BA7-8C9D-66CF3D32305C}"/>
              </a:ext>
            </a:extLst>
          </p:cNvPr>
          <p:cNvSpPr>
            <a:spLocks noGrp="1" noChangeArrowheads="1"/>
          </p:cNvSpPr>
          <p:nvPr>
            <p:ph type="hdr" sz="quarter"/>
          </p:nvPr>
        </p:nvSpPr>
        <p:spPr bwMode="auto">
          <a:xfrm>
            <a:off x="0" y="0"/>
            <a:ext cx="2984500" cy="481013"/>
          </a:xfrm>
          <a:prstGeom prst="rect">
            <a:avLst/>
          </a:prstGeom>
          <a:noFill/>
          <a:ln>
            <a:noFill/>
          </a:ln>
          <a:effectLst/>
        </p:spPr>
        <p:txBody>
          <a:bodyPr vert="horz" wrap="square" lIns="94348" tIns="47174" rIns="94348" bIns="47174" numCol="1" anchor="t" anchorCtr="0" compatLnSpc="1">
            <a:prstTxWarp prst="textNoShape">
              <a:avLst/>
            </a:prstTxWarp>
          </a:bodyPr>
          <a:lstStyle>
            <a:lvl1pPr defTabSz="942975" eaLnBrk="0" hangingPunct="0">
              <a:spcBef>
                <a:spcPct val="40000"/>
              </a:spcBef>
              <a:buClr>
                <a:schemeClr val="accent2"/>
              </a:buClr>
              <a:defRPr sz="1200">
                <a:effectLst>
                  <a:outerShdw blurRad="38100" dist="38100" dir="2700000" algn="tl">
                    <a:srgbClr val="C0C0C0"/>
                  </a:outerShdw>
                </a:effectLst>
              </a:defRPr>
            </a:lvl1pPr>
          </a:lstStyle>
          <a:p>
            <a:pPr>
              <a:defRPr/>
            </a:pPr>
            <a:endParaRPr lang="en-GB" altLang="en-US"/>
          </a:p>
        </p:txBody>
      </p:sp>
      <p:sp>
        <p:nvSpPr>
          <p:cNvPr id="8195" name="Rectangle 3">
            <a:extLst>
              <a:ext uri="{FF2B5EF4-FFF2-40B4-BE49-F238E27FC236}">
                <a16:creationId xmlns:a16="http://schemas.microsoft.com/office/drawing/2014/main" id="{0178EE6E-4E2B-438A-ACE3-2B6E9FF989F8}"/>
              </a:ext>
            </a:extLst>
          </p:cNvPr>
          <p:cNvSpPr>
            <a:spLocks noGrp="1" noChangeArrowheads="1"/>
          </p:cNvSpPr>
          <p:nvPr>
            <p:ph type="dt" idx="1"/>
          </p:nvPr>
        </p:nvSpPr>
        <p:spPr bwMode="auto">
          <a:xfrm>
            <a:off x="3903663" y="0"/>
            <a:ext cx="2984500" cy="481013"/>
          </a:xfrm>
          <a:prstGeom prst="rect">
            <a:avLst/>
          </a:prstGeom>
          <a:noFill/>
          <a:ln>
            <a:noFill/>
          </a:ln>
          <a:effectLst/>
        </p:spPr>
        <p:txBody>
          <a:bodyPr vert="horz" wrap="square" lIns="94348" tIns="47174" rIns="94348" bIns="47174" numCol="1" anchor="t" anchorCtr="0" compatLnSpc="1">
            <a:prstTxWarp prst="textNoShape">
              <a:avLst/>
            </a:prstTxWarp>
          </a:bodyPr>
          <a:lstStyle>
            <a:lvl1pPr algn="r" defTabSz="942975" eaLnBrk="0" hangingPunct="0">
              <a:spcBef>
                <a:spcPct val="40000"/>
              </a:spcBef>
              <a:buClr>
                <a:schemeClr val="accent2"/>
              </a:buClr>
              <a:defRPr sz="1200">
                <a:effectLst>
                  <a:outerShdw blurRad="38100" dist="38100" dir="2700000" algn="tl">
                    <a:srgbClr val="C0C0C0"/>
                  </a:outerShdw>
                </a:effectLst>
              </a:defRPr>
            </a:lvl1pPr>
          </a:lstStyle>
          <a:p>
            <a:pPr>
              <a:defRPr/>
            </a:pPr>
            <a:endParaRPr lang="en-GB" altLang="en-US"/>
          </a:p>
        </p:txBody>
      </p:sp>
      <p:sp>
        <p:nvSpPr>
          <p:cNvPr id="15364" name="Rectangle 4">
            <a:extLst>
              <a:ext uri="{FF2B5EF4-FFF2-40B4-BE49-F238E27FC236}">
                <a16:creationId xmlns:a16="http://schemas.microsoft.com/office/drawing/2014/main" id="{1E250C3E-9E7A-4B7D-B0F7-BDAE8F7C64DB}"/>
              </a:ext>
            </a:extLst>
          </p:cNvPr>
          <p:cNvSpPr>
            <a:spLocks noGrp="1" noRot="1" noChangeAspect="1" noChangeArrowheads="1" noTextEdit="1"/>
          </p:cNvSpPr>
          <p:nvPr>
            <p:ph type="sldImg" idx="2"/>
          </p:nvPr>
        </p:nvSpPr>
        <p:spPr bwMode="auto">
          <a:xfrm>
            <a:off x="1038225" y="722313"/>
            <a:ext cx="4811713" cy="36083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a:extLst>
              <a:ext uri="{FF2B5EF4-FFF2-40B4-BE49-F238E27FC236}">
                <a16:creationId xmlns:a16="http://schemas.microsoft.com/office/drawing/2014/main" id="{F5D1C8E8-AB84-41DD-AC79-280CE86DEE9F}"/>
              </a:ext>
            </a:extLst>
          </p:cNvPr>
          <p:cNvSpPr>
            <a:spLocks noGrp="1" noChangeArrowheads="1"/>
          </p:cNvSpPr>
          <p:nvPr>
            <p:ph type="body" sz="quarter" idx="3"/>
          </p:nvPr>
        </p:nvSpPr>
        <p:spPr bwMode="auto">
          <a:xfrm>
            <a:off x="919163" y="4570413"/>
            <a:ext cx="5049837" cy="4330700"/>
          </a:xfrm>
          <a:prstGeom prst="rect">
            <a:avLst/>
          </a:prstGeom>
          <a:noFill/>
          <a:ln>
            <a:noFill/>
          </a:ln>
          <a:effectLst/>
        </p:spPr>
        <p:txBody>
          <a:bodyPr vert="horz" wrap="square" lIns="94348" tIns="47174" rIns="94348" bIns="47174" numCol="1" anchor="t" anchorCtr="0" compatLnSpc="1">
            <a:prstTxWarp prst="textNoShape">
              <a:avLst/>
            </a:prstTxWarp>
          </a:body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sp>
        <p:nvSpPr>
          <p:cNvPr id="8198" name="Rectangle 6">
            <a:extLst>
              <a:ext uri="{FF2B5EF4-FFF2-40B4-BE49-F238E27FC236}">
                <a16:creationId xmlns:a16="http://schemas.microsoft.com/office/drawing/2014/main" id="{1E151755-8DDD-40E2-A4F4-75DD96175E77}"/>
              </a:ext>
            </a:extLst>
          </p:cNvPr>
          <p:cNvSpPr>
            <a:spLocks noGrp="1" noChangeArrowheads="1"/>
          </p:cNvSpPr>
          <p:nvPr>
            <p:ph type="ftr" sz="quarter" idx="4"/>
          </p:nvPr>
        </p:nvSpPr>
        <p:spPr bwMode="auto">
          <a:xfrm>
            <a:off x="0" y="9142413"/>
            <a:ext cx="2984500" cy="481012"/>
          </a:xfrm>
          <a:prstGeom prst="rect">
            <a:avLst/>
          </a:prstGeom>
          <a:noFill/>
          <a:ln>
            <a:noFill/>
          </a:ln>
          <a:effectLst/>
        </p:spPr>
        <p:txBody>
          <a:bodyPr vert="horz" wrap="square" lIns="94348" tIns="47174" rIns="94348" bIns="47174" numCol="1" anchor="b" anchorCtr="0" compatLnSpc="1">
            <a:prstTxWarp prst="textNoShape">
              <a:avLst/>
            </a:prstTxWarp>
          </a:bodyPr>
          <a:lstStyle>
            <a:lvl1pPr defTabSz="942975" eaLnBrk="0" hangingPunct="0">
              <a:spcBef>
                <a:spcPct val="40000"/>
              </a:spcBef>
              <a:buClr>
                <a:schemeClr val="accent2"/>
              </a:buClr>
              <a:defRPr sz="1200">
                <a:effectLst>
                  <a:outerShdw blurRad="38100" dist="38100" dir="2700000" algn="tl">
                    <a:srgbClr val="C0C0C0"/>
                  </a:outerShdw>
                </a:effectLst>
              </a:defRPr>
            </a:lvl1pPr>
          </a:lstStyle>
          <a:p>
            <a:pPr>
              <a:defRPr/>
            </a:pPr>
            <a:endParaRPr lang="en-GB" altLang="en-US"/>
          </a:p>
        </p:txBody>
      </p:sp>
      <p:sp>
        <p:nvSpPr>
          <p:cNvPr id="8199" name="Rectangle 7">
            <a:extLst>
              <a:ext uri="{FF2B5EF4-FFF2-40B4-BE49-F238E27FC236}">
                <a16:creationId xmlns:a16="http://schemas.microsoft.com/office/drawing/2014/main" id="{9F567DDF-7969-44CC-A556-B45556CF9117}"/>
              </a:ext>
            </a:extLst>
          </p:cNvPr>
          <p:cNvSpPr>
            <a:spLocks noGrp="1" noChangeArrowheads="1"/>
          </p:cNvSpPr>
          <p:nvPr>
            <p:ph type="sldNum" sz="quarter" idx="5"/>
          </p:nvPr>
        </p:nvSpPr>
        <p:spPr bwMode="auto">
          <a:xfrm>
            <a:off x="3903663" y="9142413"/>
            <a:ext cx="2984500" cy="481012"/>
          </a:xfrm>
          <a:prstGeom prst="rect">
            <a:avLst/>
          </a:prstGeom>
          <a:noFill/>
          <a:ln>
            <a:noFill/>
          </a:ln>
          <a:effectLst/>
        </p:spPr>
        <p:txBody>
          <a:bodyPr vert="horz" wrap="square" lIns="94348" tIns="47174" rIns="94348" bIns="47174" numCol="1" anchor="b" anchorCtr="0" compatLnSpc="1">
            <a:prstTxWarp prst="textNoShape">
              <a:avLst/>
            </a:prstTxWarp>
          </a:bodyPr>
          <a:lstStyle>
            <a:lvl1pPr algn="r" defTabSz="942975" eaLnBrk="0" hangingPunct="0">
              <a:spcBef>
                <a:spcPct val="40000"/>
              </a:spcBef>
              <a:buClr>
                <a:schemeClr val="accent2"/>
              </a:buClr>
              <a:defRPr sz="1200">
                <a:effectLst>
                  <a:outerShdw blurRad="38100" dist="38100" dir="2700000" algn="tl">
                    <a:srgbClr val="C0C0C0"/>
                  </a:outerShdw>
                </a:effectLst>
              </a:defRPr>
            </a:lvl1pPr>
          </a:lstStyle>
          <a:p>
            <a:pPr>
              <a:defRPr/>
            </a:pPr>
            <a:fld id="{2A66116E-6C6F-4241-AAD6-BBEF3ACFC9E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24D05-3538-C144-886C-C100E631424E}" type="slidenum">
              <a:rPr lang="en-US" smtClean="0"/>
              <a:t>1</a:t>
            </a:fld>
            <a:endParaRPr lang="en-US"/>
          </a:p>
        </p:txBody>
      </p:sp>
    </p:spTree>
    <p:extLst>
      <p:ext uri="{BB962C8B-B14F-4D97-AF65-F5344CB8AC3E}">
        <p14:creationId xmlns:p14="http://schemas.microsoft.com/office/powerpoint/2010/main" val="1213468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2A66116E-6C6F-4241-AAD6-BBEF3ACFC9EC}" type="slidenum">
              <a:rPr lang="en-GB" altLang="en-US" smtClean="0"/>
              <a:pPr>
                <a:defRPr/>
              </a:pPr>
              <a:t>12</a:t>
            </a:fld>
            <a:endParaRPr lang="en-GB" altLang="en-US" dirty="0"/>
          </a:p>
        </p:txBody>
      </p:sp>
    </p:spTree>
    <p:extLst>
      <p:ext uri="{BB962C8B-B14F-4D97-AF65-F5344CB8AC3E}">
        <p14:creationId xmlns:p14="http://schemas.microsoft.com/office/powerpoint/2010/main" val="1069449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2A66116E-6C6F-4241-AAD6-BBEF3ACFC9EC}" type="slidenum">
              <a:rPr lang="en-GB" altLang="en-US" smtClean="0"/>
              <a:pPr>
                <a:defRPr/>
              </a:pPr>
              <a:t>13</a:t>
            </a:fld>
            <a:endParaRPr lang="en-GB" altLang="en-US" dirty="0"/>
          </a:p>
        </p:txBody>
      </p:sp>
    </p:spTree>
    <p:extLst>
      <p:ext uri="{BB962C8B-B14F-4D97-AF65-F5344CB8AC3E}">
        <p14:creationId xmlns:p14="http://schemas.microsoft.com/office/powerpoint/2010/main" val="223309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24D05-3538-C144-886C-C100E631424E}" type="slidenum">
              <a:rPr lang="en-US" smtClean="0"/>
              <a:t>22</a:t>
            </a:fld>
            <a:endParaRPr lang="en-US"/>
          </a:p>
        </p:txBody>
      </p:sp>
    </p:spTree>
    <p:extLst>
      <p:ext uri="{BB962C8B-B14F-4D97-AF65-F5344CB8AC3E}">
        <p14:creationId xmlns:p14="http://schemas.microsoft.com/office/powerpoint/2010/main" val="3122609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0" name="Picture Placeholder 9"/>
          <p:cNvSpPr>
            <a:spLocks noGrp="1"/>
          </p:cNvSpPr>
          <p:nvPr>
            <p:ph type="pic" sz="quarter" idx="13" hasCustomPrompt="1"/>
          </p:nvPr>
        </p:nvSpPr>
        <p:spPr>
          <a:xfrm>
            <a:off x="-59597" y="-64895"/>
            <a:ext cx="9298119" cy="6990108"/>
          </a:xfrm>
          <a:solidFill>
            <a:schemeClr val="accent2"/>
          </a:solidFill>
        </p:spPr>
        <p:txBody>
          <a:bodyPr anchor="t">
            <a:normAutofit/>
          </a:bodyPr>
          <a:lstStyle>
            <a:lvl1pPr algn="l">
              <a:defRPr sz="1500" b="0" baseline="0">
                <a:solidFill>
                  <a:srgbClr val="FFFFFF"/>
                </a:solidFill>
              </a:defRPr>
            </a:lvl1pPr>
          </a:lstStyle>
          <a:p>
            <a:r>
              <a:rPr lang="en-US" dirty="0"/>
              <a:t>Click grey box and paste background image</a:t>
            </a:r>
          </a:p>
        </p:txBody>
      </p:sp>
      <p:sp>
        <p:nvSpPr>
          <p:cNvPr id="3" name="Subtitle 2"/>
          <p:cNvSpPr>
            <a:spLocks noGrp="1"/>
          </p:cNvSpPr>
          <p:nvPr>
            <p:ph type="subTitle" idx="1" hasCustomPrompt="1"/>
          </p:nvPr>
        </p:nvSpPr>
        <p:spPr>
          <a:xfrm>
            <a:off x="4666845" y="1603931"/>
            <a:ext cx="4101357" cy="553998"/>
          </a:xfrm>
        </p:spPr>
        <p:txBody>
          <a:bodyPr anchor="b">
            <a:spAutoFit/>
          </a:bodyPr>
          <a:lstStyle>
            <a:lvl1pPr marL="0" indent="0" algn="r">
              <a:buNone/>
              <a:defRPr sz="3000" b="0">
                <a:solidFill>
                  <a:schemeClr val="accent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err="1"/>
              <a:t>Workstream</a:t>
            </a:r>
            <a:r>
              <a:rPr lang="en-GB" dirty="0"/>
              <a:t> name</a:t>
            </a:r>
          </a:p>
        </p:txBody>
      </p:sp>
      <p:sp>
        <p:nvSpPr>
          <p:cNvPr id="14" name="TextBox 13"/>
          <p:cNvSpPr txBox="1"/>
          <p:nvPr userDrawn="1"/>
        </p:nvSpPr>
        <p:spPr>
          <a:xfrm>
            <a:off x="-1260762" y="1325710"/>
            <a:ext cx="184666" cy="369332"/>
          </a:xfrm>
          <a:prstGeom prst="rect">
            <a:avLst/>
          </a:prstGeom>
          <a:noFill/>
        </p:spPr>
        <p:txBody>
          <a:bodyPr wrap="none" rtlCol="0">
            <a:spAutoFit/>
          </a:bodyPr>
          <a:lstStyle/>
          <a:p>
            <a:endParaRPr lang="en-US" dirty="0"/>
          </a:p>
        </p:txBody>
      </p:sp>
      <p:sp>
        <p:nvSpPr>
          <p:cNvPr id="24" name="Title 23"/>
          <p:cNvSpPr>
            <a:spLocks noGrp="1"/>
          </p:cNvSpPr>
          <p:nvPr>
            <p:ph type="title" hasCustomPrompt="1"/>
          </p:nvPr>
        </p:nvSpPr>
        <p:spPr>
          <a:xfrm>
            <a:off x="1697593" y="2170897"/>
            <a:ext cx="7070609" cy="2169825"/>
          </a:xfrm>
        </p:spPr>
        <p:txBody>
          <a:bodyPr anchor="t">
            <a:spAutoFit/>
          </a:bodyPr>
          <a:lstStyle>
            <a:lvl1pPr algn="r">
              <a:lnSpc>
                <a:spcPct val="90000"/>
              </a:lnSpc>
              <a:defRPr sz="5000" b="0" baseline="0">
                <a:solidFill>
                  <a:srgbClr val="FFFFFF"/>
                </a:solidFill>
              </a:defRPr>
            </a:lvl1pPr>
          </a:lstStyle>
          <a:p>
            <a:r>
              <a:rPr lang="en-GB" dirty="0"/>
              <a:t>Module name (move to best fit  image – paste logo from master)</a:t>
            </a:r>
            <a:endParaRPr lang="en-US" dirty="0"/>
          </a:p>
        </p:txBody>
      </p:sp>
      <p:sp>
        <p:nvSpPr>
          <p:cNvPr id="30" name="Text Placeholder 29"/>
          <p:cNvSpPr>
            <a:spLocks noGrp="1"/>
          </p:cNvSpPr>
          <p:nvPr>
            <p:ph type="body" sz="quarter" idx="14" hasCustomPrompt="1"/>
          </p:nvPr>
        </p:nvSpPr>
        <p:spPr>
          <a:xfrm>
            <a:off x="7172378" y="-509395"/>
            <a:ext cx="1501722" cy="889000"/>
          </a:xfrm>
          <a:solidFill>
            <a:schemeClr val="tx2"/>
          </a:solidFill>
        </p:spPr>
        <p:txBody>
          <a:bodyPr anchor="b">
            <a:normAutofit/>
          </a:bodyPr>
          <a:lstStyle>
            <a:lvl1pPr algn="ctr">
              <a:defRPr sz="1200">
                <a:solidFill>
                  <a:srgbClr val="FFFFFF"/>
                </a:solidFill>
              </a:defRPr>
            </a:lvl1pPr>
          </a:lstStyle>
          <a:p>
            <a:pPr lvl="0"/>
            <a:r>
              <a:rPr lang="en-GB" dirty="0"/>
              <a:t>Module CCRLT9</a:t>
            </a:r>
          </a:p>
        </p:txBody>
      </p:sp>
    </p:spTree>
    <p:extLst>
      <p:ext uri="{BB962C8B-B14F-4D97-AF65-F5344CB8AC3E}">
        <p14:creationId xmlns:p14="http://schemas.microsoft.com/office/powerpoint/2010/main" val="632511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odule content">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5644334" y="0"/>
            <a:ext cx="3508375" cy="6858000"/>
          </a:xfrm>
          <a:solidFill>
            <a:schemeClr val="bg2"/>
          </a:solidFill>
        </p:spPr>
        <p:txBody>
          <a:bodyPr anchor="ctr"/>
          <a:lstStyle>
            <a:lvl1pPr algn="ctr">
              <a:defRPr>
                <a:solidFill>
                  <a:srgbClr val="FFFFFF"/>
                </a:solidFill>
              </a:defRPr>
            </a:lvl1pPr>
          </a:lstStyle>
          <a:p>
            <a:r>
              <a:rPr lang="en-US" dirty="0"/>
              <a:t>Click box and paste image</a:t>
            </a:r>
            <a:br>
              <a:rPr lang="en-US" dirty="0"/>
            </a:br>
            <a:r>
              <a:rPr lang="en-US" dirty="0"/>
              <a:t>(paste logo from master </a:t>
            </a:r>
            <a:br>
              <a:rPr lang="en-US" dirty="0"/>
            </a:br>
            <a:r>
              <a:rPr lang="en-US" dirty="0"/>
              <a:t>into bottom right hand </a:t>
            </a:r>
            <a:br>
              <a:rPr lang="en-US" dirty="0"/>
            </a:br>
            <a:r>
              <a:rPr lang="en-US" dirty="0"/>
              <a:t>corner afterwards)</a:t>
            </a:r>
          </a:p>
        </p:txBody>
      </p:sp>
      <p:sp>
        <p:nvSpPr>
          <p:cNvPr id="2" name="Title 1"/>
          <p:cNvSpPr>
            <a:spLocks noGrp="1"/>
          </p:cNvSpPr>
          <p:nvPr>
            <p:ph type="title"/>
          </p:nvPr>
        </p:nvSpPr>
        <p:spPr>
          <a:xfrm>
            <a:off x="457200" y="893686"/>
            <a:ext cx="4947390" cy="938719"/>
          </a:xfrm>
        </p:spPr>
        <p:txBody>
          <a:bodyPr>
            <a:spAutoFit/>
          </a:bodyPr>
          <a:lstStyle/>
          <a:p>
            <a:r>
              <a:rPr lang="en-US" dirty="0"/>
              <a:t>Click to edit Master title style</a:t>
            </a:r>
          </a:p>
        </p:txBody>
      </p:sp>
      <p:sp>
        <p:nvSpPr>
          <p:cNvPr id="5" name="Content Placeholder 11"/>
          <p:cNvSpPr>
            <a:spLocks noGrp="1"/>
          </p:cNvSpPr>
          <p:nvPr>
            <p:ph sz="quarter" idx="11"/>
          </p:nvPr>
        </p:nvSpPr>
        <p:spPr>
          <a:xfrm>
            <a:off x="457200" y="1677988"/>
            <a:ext cx="4947390" cy="1833835"/>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89306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9" name="Title 8"/>
          <p:cNvSpPr>
            <a:spLocks noGrp="1"/>
          </p:cNvSpPr>
          <p:nvPr>
            <p:ph type="title"/>
          </p:nvPr>
        </p:nvSpPr>
        <p:spPr>
          <a:xfrm>
            <a:off x="457200" y="893686"/>
            <a:ext cx="8229600" cy="515526"/>
          </a:xfrm>
        </p:spPr>
        <p:txBody>
          <a:bodyPr>
            <a:spAutoFit/>
          </a:bodyPr>
          <a:lstStyle/>
          <a:p>
            <a:r>
              <a:rPr lang="en-US"/>
              <a:t>Click to edit Master title style</a:t>
            </a:r>
          </a:p>
        </p:txBody>
      </p:sp>
      <p:sp>
        <p:nvSpPr>
          <p:cNvPr id="12" name="Content Placeholder 11"/>
          <p:cNvSpPr>
            <a:spLocks noGrp="1"/>
          </p:cNvSpPr>
          <p:nvPr>
            <p:ph sz="quarter" idx="11"/>
          </p:nvPr>
        </p:nvSpPr>
        <p:spPr>
          <a:xfrm>
            <a:off x="457200" y="1677988"/>
            <a:ext cx="8229600" cy="1833835"/>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47620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image b">
    <p:spTree>
      <p:nvGrpSpPr>
        <p:cNvPr id="1" name=""/>
        <p:cNvGrpSpPr/>
        <p:nvPr/>
      </p:nvGrpSpPr>
      <p:grpSpPr>
        <a:xfrm>
          <a:off x="0" y="0"/>
          <a:ext cx="0" cy="0"/>
          <a:chOff x="0" y="0"/>
          <a:chExt cx="0" cy="0"/>
        </a:xfrm>
      </p:grpSpPr>
      <p:sp>
        <p:nvSpPr>
          <p:cNvPr id="7" name="Title 1"/>
          <p:cNvSpPr>
            <a:spLocks noGrp="1"/>
          </p:cNvSpPr>
          <p:nvPr>
            <p:ph type="title"/>
          </p:nvPr>
        </p:nvSpPr>
        <p:spPr>
          <a:xfrm>
            <a:off x="457199" y="893686"/>
            <a:ext cx="5271249" cy="515526"/>
          </a:xfrm>
        </p:spPr>
        <p:txBody>
          <a:bodyPr>
            <a:spAutoFit/>
          </a:bodyPr>
          <a:lstStyle/>
          <a:p>
            <a:r>
              <a:rPr lang="en-US"/>
              <a:t>Click to edit Master title style</a:t>
            </a:r>
            <a:endParaRPr lang="en-US" dirty="0"/>
          </a:p>
        </p:txBody>
      </p:sp>
      <p:sp>
        <p:nvSpPr>
          <p:cNvPr id="8" name="Content Placeholder 11"/>
          <p:cNvSpPr>
            <a:spLocks noGrp="1"/>
          </p:cNvSpPr>
          <p:nvPr>
            <p:ph sz="quarter" idx="11"/>
          </p:nvPr>
        </p:nvSpPr>
        <p:spPr>
          <a:xfrm>
            <a:off x="457200" y="1677988"/>
            <a:ext cx="5271248" cy="1833835"/>
          </a:xfrm>
        </p:spPr>
        <p:txBody>
          <a:bodyPr>
            <a:spAutoFit/>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2"/>
          <p:cNvSpPr>
            <a:spLocks noGrp="1"/>
          </p:cNvSpPr>
          <p:nvPr>
            <p:ph type="pic" sz="quarter" idx="13" hasCustomPrompt="1"/>
          </p:nvPr>
        </p:nvSpPr>
        <p:spPr>
          <a:xfrm>
            <a:off x="5958108" y="893686"/>
            <a:ext cx="3186113" cy="4684183"/>
          </a:xfrm>
          <a:solidFill>
            <a:srgbClr val="E1E1E0"/>
          </a:solidFill>
        </p:spPr>
        <p:txBody>
          <a:bodyPr anchor="ctr"/>
          <a:lstStyle>
            <a:lvl1pPr algn="ctr">
              <a:defRPr>
                <a:solidFill>
                  <a:srgbClr val="FFFFFF"/>
                </a:solidFill>
              </a:defRPr>
            </a:lvl1pPr>
          </a:lstStyle>
          <a:p>
            <a:r>
              <a:rPr lang="en-US" dirty="0"/>
              <a:t>Insert image</a:t>
            </a:r>
          </a:p>
        </p:txBody>
      </p:sp>
    </p:spTree>
    <p:extLst>
      <p:ext uri="{BB962C8B-B14F-4D97-AF65-F5344CB8AC3E}">
        <p14:creationId xmlns:p14="http://schemas.microsoft.com/office/powerpoint/2010/main" val="3162832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images">
    <p:spTree>
      <p:nvGrpSpPr>
        <p:cNvPr id="1" name=""/>
        <p:cNvGrpSpPr/>
        <p:nvPr/>
      </p:nvGrpSpPr>
      <p:grpSpPr>
        <a:xfrm>
          <a:off x="0" y="0"/>
          <a:ext cx="0" cy="0"/>
          <a:chOff x="0" y="0"/>
          <a:chExt cx="0" cy="0"/>
        </a:xfrm>
      </p:grpSpPr>
      <p:sp>
        <p:nvSpPr>
          <p:cNvPr id="7" name="Title 1"/>
          <p:cNvSpPr>
            <a:spLocks noGrp="1"/>
          </p:cNvSpPr>
          <p:nvPr>
            <p:ph type="title"/>
          </p:nvPr>
        </p:nvSpPr>
        <p:spPr>
          <a:xfrm>
            <a:off x="457200" y="893686"/>
            <a:ext cx="5253318" cy="515526"/>
          </a:xfrm>
        </p:spPr>
        <p:txBody>
          <a:bodyPr>
            <a:spAutoFit/>
          </a:bodyPr>
          <a:lstStyle/>
          <a:p>
            <a:r>
              <a:rPr lang="en-US"/>
              <a:t>Click to edit Master title style</a:t>
            </a:r>
            <a:endParaRPr lang="en-US" dirty="0"/>
          </a:p>
        </p:txBody>
      </p:sp>
      <p:sp>
        <p:nvSpPr>
          <p:cNvPr id="8" name="Content Placeholder 11"/>
          <p:cNvSpPr>
            <a:spLocks noGrp="1"/>
          </p:cNvSpPr>
          <p:nvPr>
            <p:ph sz="quarter" idx="11"/>
          </p:nvPr>
        </p:nvSpPr>
        <p:spPr>
          <a:xfrm>
            <a:off x="457200" y="1677988"/>
            <a:ext cx="5253318" cy="1833835"/>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2" hasCustomPrompt="1"/>
          </p:nvPr>
        </p:nvSpPr>
        <p:spPr>
          <a:xfrm>
            <a:off x="5958101" y="893763"/>
            <a:ext cx="3186113" cy="2397335"/>
          </a:xfrm>
          <a:solidFill>
            <a:srgbClr val="E1E1E0"/>
          </a:solidFill>
        </p:spPr>
        <p:txBody>
          <a:bodyPr anchor="ctr"/>
          <a:lstStyle>
            <a:lvl1pPr algn="ctr">
              <a:defRPr>
                <a:solidFill>
                  <a:srgbClr val="FFFFFF"/>
                </a:solidFill>
              </a:defRPr>
            </a:lvl1pPr>
          </a:lstStyle>
          <a:p>
            <a:r>
              <a:rPr lang="en-US" dirty="0"/>
              <a:t>Insert image</a:t>
            </a:r>
          </a:p>
        </p:txBody>
      </p:sp>
      <p:sp>
        <p:nvSpPr>
          <p:cNvPr id="15" name="Picture Placeholder 2"/>
          <p:cNvSpPr>
            <a:spLocks noGrp="1"/>
          </p:cNvSpPr>
          <p:nvPr>
            <p:ph type="pic" sz="quarter" idx="13" hasCustomPrompt="1"/>
          </p:nvPr>
        </p:nvSpPr>
        <p:spPr>
          <a:xfrm>
            <a:off x="5958101" y="3430588"/>
            <a:ext cx="3186113" cy="2397335"/>
          </a:xfrm>
          <a:solidFill>
            <a:srgbClr val="E1E1E0"/>
          </a:solidFill>
        </p:spPr>
        <p:txBody>
          <a:bodyPr anchor="ctr"/>
          <a:lstStyle>
            <a:lvl1pPr algn="ctr">
              <a:defRPr>
                <a:solidFill>
                  <a:srgbClr val="FFFFFF"/>
                </a:solidFill>
              </a:defRPr>
            </a:lvl1pPr>
          </a:lstStyle>
          <a:p>
            <a:r>
              <a:rPr lang="en-US" dirty="0"/>
              <a:t>Insert image</a:t>
            </a:r>
          </a:p>
        </p:txBody>
      </p:sp>
    </p:spTree>
    <p:extLst>
      <p:ext uri="{BB962C8B-B14F-4D97-AF65-F5344CB8AC3E}">
        <p14:creationId xmlns:p14="http://schemas.microsoft.com/office/powerpoint/2010/main" val="3255786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images landscape">
    <p:spTree>
      <p:nvGrpSpPr>
        <p:cNvPr id="1" name=""/>
        <p:cNvGrpSpPr/>
        <p:nvPr/>
      </p:nvGrpSpPr>
      <p:grpSpPr>
        <a:xfrm>
          <a:off x="0" y="0"/>
          <a:ext cx="0" cy="0"/>
          <a:chOff x="0" y="0"/>
          <a:chExt cx="0" cy="0"/>
        </a:xfrm>
      </p:grpSpPr>
      <p:sp>
        <p:nvSpPr>
          <p:cNvPr id="7" name="Title 1"/>
          <p:cNvSpPr>
            <a:spLocks noGrp="1"/>
          </p:cNvSpPr>
          <p:nvPr>
            <p:ph type="title"/>
          </p:nvPr>
        </p:nvSpPr>
        <p:spPr>
          <a:xfrm>
            <a:off x="457200" y="893686"/>
            <a:ext cx="5253318" cy="515526"/>
          </a:xfrm>
        </p:spPr>
        <p:txBody>
          <a:bodyPr>
            <a:spAutoFit/>
          </a:bodyPr>
          <a:lstStyle/>
          <a:p>
            <a:r>
              <a:rPr lang="en-US"/>
              <a:t>Click to edit Master title style</a:t>
            </a:r>
            <a:endParaRPr lang="en-US" dirty="0"/>
          </a:p>
        </p:txBody>
      </p:sp>
      <p:sp>
        <p:nvSpPr>
          <p:cNvPr id="8" name="Content Placeholder 11"/>
          <p:cNvSpPr>
            <a:spLocks noGrp="1"/>
          </p:cNvSpPr>
          <p:nvPr>
            <p:ph sz="quarter" idx="11"/>
          </p:nvPr>
        </p:nvSpPr>
        <p:spPr>
          <a:xfrm>
            <a:off x="457200" y="1677988"/>
            <a:ext cx="5253318" cy="1833835"/>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2" hasCustomPrompt="1"/>
          </p:nvPr>
        </p:nvSpPr>
        <p:spPr>
          <a:xfrm>
            <a:off x="5958101" y="727626"/>
            <a:ext cx="3186113" cy="1617416"/>
          </a:xfrm>
          <a:solidFill>
            <a:srgbClr val="E1E1E0"/>
          </a:solidFill>
        </p:spPr>
        <p:txBody>
          <a:bodyPr anchor="ctr"/>
          <a:lstStyle>
            <a:lvl1pPr algn="ctr">
              <a:defRPr>
                <a:solidFill>
                  <a:srgbClr val="FFFFFF"/>
                </a:solidFill>
              </a:defRPr>
            </a:lvl1pPr>
          </a:lstStyle>
          <a:p>
            <a:r>
              <a:rPr lang="en-US" dirty="0"/>
              <a:t>Insert image</a:t>
            </a:r>
          </a:p>
        </p:txBody>
      </p:sp>
      <p:sp>
        <p:nvSpPr>
          <p:cNvPr id="9" name="Picture Placeholder 2"/>
          <p:cNvSpPr>
            <a:spLocks noGrp="1"/>
          </p:cNvSpPr>
          <p:nvPr>
            <p:ph type="pic" sz="quarter" idx="13" hasCustomPrompt="1"/>
          </p:nvPr>
        </p:nvSpPr>
        <p:spPr>
          <a:xfrm>
            <a:off x="5958101" y="2484987"/>
            <a:ext cx="3186113" cy="1617416"/>
          </a:xfrm>
          <a:solidFill>
            <a:srgbClr val="E1E1E0"/>
          </a:solidFill>
        </p:spPr>
        <p:txBody>
          <a:bodyPr anchor="ctr"/>
          <a:lstStyle>
            <a:lvl1pPr algn="ctr">
              <a:defRPr>
                <a:solidFill>
                  <a:srgbClr val="FFFFFF"/>
                </a:solidFill>
              </a:defRPr>
            </a:lvl1pPr>
          </a:lstStyle>
          <a:p>
            <a:r>
              <a:rPr lang="en-US" dirty="0"/>
              <a:t>Insert image</a:t>
            </a:r>
          </a:p>
        </p:txBody>
      </p:sp>
      <p:sp>
        <p:nvSpPr>
          <p:cNvPr id="11" name="Picture Placeholder 2"/>
          <p:cNvSpPr>
            <a:spLocks noGrp="1"/>
          </p:cNvSpPr>
          <p:nvPr>
            <p:ph type="pic" sz="quarter" idx="14" hasCustomPrompt="1"/>
          </p:nvPr>
        </p:nvSpPr>
        <p:spPr>
          <a:xfrm>
            <a:off x="5958101" y="4251405"/>
            <a:ext cx="3186113" cy="1617416"/>
          </a:xfrm>
          <a:solidFill>
            <a:srgbClr val="E1E1E0"/>
          </a:solidFill>
        </p:spPr>
        <p:txBody>
          <a:bodyPr anchor="ctr"/>
          <a:lstStyle>
            <a:lvl1pPr algn="ctr">
              <a:defRPr>
                <a:solidFill>
                  <a:srgbClr val="FFFFFF"/>
                </a:solidFill>
              </a:defRPr>
            </a:lvl1pPr>
          </a:lstStyle>
          <a:p>
            <a:r>
              <a:rPr lang="en-US" dirty="0"/>
              <a:t>Insert image</a:t>
            </a:r>
          </a:p>
        </p:txBody>
      </p:sp>
    </p:spTree>
    <p:extLst>
      <p:ext uri="{BB962C8B-B14F-4D97-AF65-F5344CB8AC3E}">
        <p14:creationId xmlns:p14="http://schemas.microsoft.com/office/powerpoint/2010/main" val="1108440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7" name="Title 1"/>
          <p:cNvSpPr>
            <a:spLocks noGrp="1"/>
          </p:cNvSpPr>
          <p:nvPr>
            <p:ph type="title"/>
          </p:nvPr>
        </p:nvSpPr>
        <p:spPr>
          <a:xfrm>
            <a:off x="457200" y="893686"/>
            <a:ext cx="4947390" cy="938719"/>
          </a:xfrm>
        </p:spPr>
        <p:txBody>
          <a:bodyPr>
            <a:spAutoFit/>
          </a:bodyPr>
          <a:lstStyle/>
          <a:p>
            <a:r>
              <a:rPr lang="en-US"/>
              <a:t>Click to edit Master title style</a:t>
            </a:r>
            <a:endParaRPr lang="en-US" dirty="0"/>
          </a:p>
        </p:txBody>
      </p:sp>
      <p:sp>
        <p:nvSpPr>
          <p:cNvPr id="8" name="Content Placeholder 11"/>
          <p:cNvSpPr>
            <a:spLocks noGrp="1"/>
          </p:cNvSpPr>
          <p:nvPr>
            <p:ph sz="quarter" idx="11"/>
          </p:nvPr>
        </p:nvSpPr>
        <p:spPr>
          <a:xfrm>
            <a:off x="457200" y="1677988"/>
            <a:ext cx="4947390" cy="1833835"/>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2"/>
          <p:cNvSpPr>
            <a:spLocks noGrp="1"/>
          </p:cNvSpPr>
          <p:nvPr>
            <p:ph type="pic" sz="quarter" idx="15" hasCustomPrompt="1"/>
          </p:nvPr>
        </p:nvSpPr>
        <p:spPr>
          <a:xfrm>
            <a:off x="5635625" y="3430588"/>
            <a:ext cx="1530324" cy="2397335"/>
          </a:xfrm>
          <a:solidFill>
            <a:srgbClr val="E1E1E0"/>
          </a:solidFill>
        </p:spPr>
        <p:txBody>
          <a:bodyPr anchor="ctr"/>
          <a:lstStyle>
            <a:lvl1pPr algn="ctr">
              <a:defRPr>
                <a:solidFill>
                  <a:srgbClr val="FFFFFF"/>
                </a:solidFill>
              </a:defRPr>
            </a:lvl1pPr>
          </a:lstStyle>
          <a:p>
            <a:r>
              <a:rPr lang="en-US" dirty="0"/>
              <a:t>Insert image</a:t>
            </a:r>
          </a:p>
        </p:txBody>
      </p:sp>
      <p:sp>
        <p:nvSpPr>
          <p:cNvPr id="12" name="Picture Placeholder 2"/>
          <p:cNvSpPr>
            <a:spLocks noGrp="1"/>
          </p:cNvSpPr>
          <p:nvPr>
            <p:ph type="pic" sz="quarter" idx="16" hasCustomPrompt="1"/>
          </p:nvPr>
        </p:nvSpPr>
        <p:spPr>
          <a:xfrm>
            <a:off x="7293001" y="3430588"/>
            <a:ext cx="1530324" cy="2397335"/>
          </a:xfrm>
          <a:solidFill>
            <a:srgbClr val="E1E1E0"/>
          </a:solidFill>
        </p:spPr>
        <p:txBody>
          <a:bodyPr anchor="ctr"/>
          <a:lstStyle>
            <a:lvl1pPr algn="ctr">
              <a:defRPr>
                <a:solidFill>
                  <a:srgbClr val="FFFFFF"/>
                </a:solidFill>
              </a:defRPr>
            </a:lvl1pPr>
          </a:lstStyle>
          <a:p>
            <a:r>
              <a:rPr lang="en-US" dirty="0"/>
              <a:t>Insert image</a:t>
            </a:r>
          </a:p>
        </p:txBody>
      </p:sp>
      <p:sp>
        <p:nvSpPr>
          <p:cNvPr id="15" name="Picture Placeholder 2"/>
          <p:cNvSpPr>
            <a:spLocks noGrp="1"/>
          </p:cNvSpPr>
          <p:nvPr>
            <p:ph type="pic" sz="quarter" idx="12" hasCustomPrompt="1"/>
          </p:nvPr>
        </p:nvSpPr>
        <p:spPr>
          <a:xfrm>
            <a:off x="5635624" y="893763"/>
            <a:ext cx="3186113" cy="2397335"/>
          </a:xfrm>
          <a:solidFill>
            <a:srgbClr val="E1E1E0"/>
          </a:solidFill>
        </p:spPr>
        <p:txBody>
          <a:bodyPr anchor="ctr"/>
          <a:lstStyle>
            <a:lvl1pPr algn="ctr">
              <a:defRPr>
                <a:solidFill>
                  <a:srgbClr val="FFFFFF"/>
                </a:solidFill>
              </a:defRPr>
            </a:lvl1pPr>
          </a:lstStyle>
          <a:p>
            <a:r>
              <a:rPr lang="en-US" dirty="0"/>
              <a:t>Insert image</a:t>
            </a:r>
          </a:p>
        </p:txBody>
      </p:sp>
    </p:spTree>
    <p:extLst>
      <p:ext uri="{BB962C8B-B14F-4D97-AF65-F5344CB8AC3E}">
        <p14:creationId xmlns:p14="http://schemas.microsoft.com/office/powerpoint/2010/main" val="157168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7" name="Title 1"/>
          <p:cNvSpPr>
            <a:spLocks noGrp="1"/>
          </p:cNvSpPr>
          <p:nvPr>
            <p:ph type="title"/>
          </p:nvPr>
        </p:nvSpPr>
        <p:spPr>
          <a:xfrm>
            <a:off x="457200" y="893686"/>
            <a:ext cx="4947390" cy="938719"/>
          </a:xfrm>
        </p:spPr>
        <p:txBody>
          <a:bodyPr>
            <a:spAutoFit/>
          </a:bodyPr>
          <a:lstStyle/>
          <a:p>
            <a:r>
              <a:rPr lang="en-US"/>
              <a:t>Click to edit Master title style</a:t>
            </a:r>
            <a:endParaRPr lang="en-US" dirty="0"/>
          </a:p>
        </p:txBody>
      </p:sp>
      <p:sp>
        <p:nvSpPr>
          <p:cNvPr id="8" name="Content Placeholder 11"/>
          <p:cNvSpPr>
            <a:spLocks noGrp="1"/>
          </p:cNvSpPr>
          <p:nvPr>
            <p:ph sz="quarter" idx="11"/>
          </p:nvPr>
        </p:nvSpPr>
        <p:spPr>
          <a:xfrm>
            <a:off x="457200" y="1677988"/>
            <a:ext cx="4947390" cy="1833835"/>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2"/>
          <p:cNvSpPr>
            <a:spLocks noGrp="1"/>
          </p:cNvSpPr>
          <p:nvPr>
            <p:ph type="pic" sz="quarter" idx="15" hasCustomPrompt="1"/>
          </p:nvPr>
        </p:nvSpPr>
        <p:spPr>
          <a:xfrm>
            <a:off x="5635625" y="3430588"/>
            <a:ext cx="1530324" cy="2397335"/>
          </a:xfrm>
          <a:solidFill>
            <a:srgbClr val="E1E1E0"/>
          </a:solidFill>
        </p:spPr>
        <p:txBody>
          <a:bodyPr anchor="ctr"/>
          <a:lstStyle>
            <a:lvl1pPr algn="ctr">
              <a:defRPr>
                <a:solidFill>
                  <a:srgbClr val="FFFFFF"/>
                </a:solidFill>
              </a:defRPr>
            </a:lvl1pPr>
          </a:lstStyle>
          <a:p>
            <a:r>
              <a:rPr lang="en-US" dirty="0"/>
              <a:t>Insert image</a:t>
            </a:r>
          </a:p>
        </p:txBody>
      </p:sp>
      <p:sp>
        <p:nvSpPr>
          <p:cNvPr id="16" name="Picture Placeholder 2"/>
          <p:cNvSpPr>
            <a:spLocks noGrp="1"/>
          </p:cNvSpPr>
          <p:nvPr>
            <p:ph type="pic" sz="quarter" idx="16" hasCustomPrompt="1"/>
          </p:nvPr>
        </p:nvSpPr>
        <p:spPr>
          <a:xfrm>
            <a:off x="7293001" y="3430588"/>
            <a:ext cx="1530324" cy="2397335"/>
          </a:xfrm>
          <a:solidFill>
            <a:srgbClr val="E1E1E0"/>
          </a:solidFill>
        </p:spPr>
        <p:txBody>
          <a:bodyPr anchor="ctr"/>
          <a:lstStyle>
            <a:lvl1pPr algn="ctr">
              <a:defRPr>
                <a:solidFill>
                  <a:srgbClr val="FFFFFF"/>
                </a:solidFill>
              </a:defRPr>
            </a:lvl1pPr>
          </a:lstStyle>
          <a:p>
            <a:r>
              <a:rPr lang="en-US" dirty="0"/>
              <a:t>Insert image</a:t>
            </a:r>
          </a:p>
        </p:txBody>
      </p:sp>
      <p:sp>
        <p:nvSpPr>
          <p:cNvPr id="20" name="Picture Placeholder 2"/>
          <p:cNvSpPr>
            <a:spLocks noGrp="1"/>
          </p:cNvSpPr>
          <p:nvPr>
            <p:ph type="pic" sz="quarter" idx="17" hasCustomPrompt="1"/>
          </p:nvPr>
        </p:nvSpPr>
        <p:spPr>
          <a:xfrm>
            <a:off x="5635625" y="893686"/>
            <a:ext cx="1530324" cy="2397335"/>
          </a:xfrm>
          <a:solidFill>
            <a:srgbClr val="E1E1E0"/>
          </a:solidFill>
        </p:spPr>
        <p:txBody>
          <a:bodyPr anchor="ctr"/>
          <a:lstStyle>
            <a:lvl1pPr algn="ctr">
              <a:defRPr>
                <a:solidFill>
                  <a:srgbClr val="FFFFFF"/>
                </a:solidFill>
              </a:defRPr>
            </a:lvl1pPr>
          </a:lstStyle>
          <a:p>
            <a:r>
              <a:rPr lang="en-US" dirty="0"/>
              <a:t>Insert image</a:t>
            </a:r>
          </a:p>
        </p:txBody>
      </p:sp>
      <p:sp>
        <p:nvSpPr>
          <p:cNvPr id="21" name="Picture Placeholder 2"/>
          <p:cNvSpPr>
            <a:spLocks noGrp="1"/>
          </p:cNvSpPr>
          <p:nvPr>
            <p:ph type="pic" sz="quarter" idx="18" hasCustomPrompt="1"/>
          </p:nvPr>
        </p:nvSpPr>
        <p:spPr>
          <a:xfrm>
            <a:off x="7293001" y="893686"/>
            <a:ext cx="1530324" cy="2397335"/>
          </a:xfrm>
          <a:solidFill>
            <a:srgbClr val="E1E1E0"/>
          </a:solidFill>
        </p:spPr>
        <p:txBody>
          <a:bodyPr anchor="ctr"/>
          <a:lstStyle>
            <a:lvl1pPr algn="ctr">
              <a:defRPr>
                <a:solidFill>
                  <a:srgbClr val="FFFFFF"/>
                </a:solidFill>
              </a:defRPr>
            </a:lvl1pPr>
          </a:lstStyle>
          <a:p>
            <a:r>
              <a:rPr lang="en-US" dirty="0"/>
              <a:t>Insert image</a:t>
            </a:r>
          </a:p>
        </p:txBody>
      </p:sp>
    </p:spTree>
    <p:extLst>
      <p:ext uri="{BB962C8B-B14F-4D97-AF65-F5344CB8AC3E}">
        <p14:creationId xmlns:p14="http://schemas.microsoft.com/office/powerpoint/2010/main" val="2737737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iz slide a">
    <p:bg>
      <p:bgPr>
        <a:solidFill>
          <a:srgbClr val="FDFDF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93686"/>
            <a:ext cx="4947390" cy="938719"/>
          </a:xfrm>
        </p:spPr>
        <p:txBody>
          <a:bodyPr>
            <a:spAutoFit/>
          </a:bodyPr>
          <a:lstStyle/>
          <a:p>
            <a:r>
              <a:rPr lang="en-US"/>
              <a:t>Click to edit Master title style</a:t>
            </a:r>
            <a:endParaRPr lang="en-US" dirty="0"/>
          </a:p>
        </p:txBody>
      </p:sp>
      <p:sp>
        <p:nvSpPr>
          <p:cNvPr id="5" name="Content Placeholder 11"/>
          <p:cNvSpPr>
            <a:spLocks noGrp="1"/>
          </p:cNvSpPr>
          <p:nvPr>
            <p:ph sz="quarter" idx="11"/>
          </p:nvPr>
        </p:nvSpPr>
        <p:spPr>
          <a:xfrm>
            <a:off x="457200" y="1677988"/>
            <a:ext cx="4947390" cy="1833835"/>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3161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ummary">
    <p:bg>
      <p:bgPr>
        <a:solidFill>
          <a:srgbClr val="FDFDFD"/>
        </a:solidFill>
        <a:effectLst/>
      </p:bgPr>
    </p:bg>
    <p:spTree>
      <p:nvGrpSpPr>
        <p:cNvPr id="1" name=""/>
        <p:cNvGrpSpPr/>
        <p:nvPr/>
      </p:nvGrpSpPr>
      <p:grpSpPr>
        <a:xfrm>
          <a:off x="0" y="0"/>
          <a:ext cx="0" cy="0"/>
          <a:chOff x="0" y="0"/>
          <a:chExt cx="0" cy="0"/>
        </a:xfrm>
      </p:grpSpPr>
      <p:sp>
        <p:nvSpPr>
          <p:cNvPr id="9" name="Picture Placeholder 6"/>
          <p:cNvSpPr>
            <a:spLocks noGrp="1"/>
          </p:cNvSpPr>
          <p:nvPr>
            <p:ph type="pic" sz="quarter" idx="15" hasCustomPrompt="1"/>
          </p:nvPr>
        </p:nvSpPr>
        <p:spPr>
          <a:xfrm>
            <a:off x="5644334" y="0"/>
            <a:ext cx="3508375" cy="6858000"/>
          </a:xfrm>
          <a:solidFill>
            <a:schemeClr val="bg2"/>
          </a:solidFill>
        </p:spPr>
        <p:txBody>
          <a:bodyPr anchor="ctr"/>
          <a:lstStyle>
            <a:lvl1pPr algn="ctr">
              <a:defRPr>
                <a:solidFill>
                  <a:srgbClr val="FFFFFF"/>
                </a:solidFill>
              </a:defRPr>
            </a:lvl1pPr>
          </a:lstStyle>
          <a:p>
            <a:r>
              <a:rPr lang="en-US" dirty="0"/>
              <a:t>Insert image </a:t>
            </a:r>
            <a:br>
              <a:rPr lang="en-US" dirty="0"/>
            </a:br>
            <a:r>
              <a:rPr lang="en-US" dirty="0"/>
              <a:t>(paste logo from master </a:t>
            </a:r>
            <a:br>
              <a:rPr lang="en-US" dirty="0"/>
            </a:br>
            <a:r>
              <a:rPr lang="en-US" dirty="0"/>
              <a:t>into bottom right hand </a:t>
            </a:r>
            <a:br>
              <a:rPr lang="en-US" dirty="0"/>
            </a:br>
            <a:r>
              <a:rPr lang="en-US" dirty="0"/>
              <a:t>corner afterwards)</a:t>
            </a:r>
          </a:p>
        </p:txBody>
      </p:sp>
      <p:sp>
        <p:nvSpPr>
          <p:cNvPr id="2" name="Title 1"/>
          <p:cNvSpPr>
            <a:spLocks noGrp="1"/>
          </p:cNvSpPr>
          <p:nvPr>
            <p:ph type="title" hasCustomPrompt="1"/>
          </p:nvPr>
        </p:nvSpPr>
        <p:spPr>
          <a:xfrm>
            <a:off x="457200" y="893686"/>
            <a:ext cx="4947390" cy="515526"/>
          </a:xfrm>
        </p:spPr>
        <p:txBody>
          <a:bodyPr>
            <a:spAutoFit/>
          </a:bodyPr>
          <a:lstStyle>
            <a:lvl1pPr>
              <a:defRPr/>
            </a:lvl1pPr>
          </a:lstStyle>
          <a:p>
            <a:r>
              <a:rPr lang="en-GB" dirty="0"/>
              <a:t>Summary</a:t>
            </a:r>
            <a:endParaRPr lang="en-US" dirty="0"/>
          </a:p>
        </p:txBody>
      </p:sp>
      <p:sp>
        <p:nvSpPr>
          <p:cNvPr id="5" name="Content Placeholder 11"/>
          <p:cNvSpPr>
            <a:spLocks noGrp="1"/>
          </p:cNvSpPr>
          <p:nvPr>
            <p:ph sz="quarter" idx="11"/>
          </p:nvPr>
        </p:nvSpPr>
        <p:spPr>
          <a:xfrm>
            <a:off x="457200" y="1677988"/>
            <a:ext cx="4947390" cy="1833835"/>
          </a:xfrm>
        </p:spPr>
        <p:txBody>
          <a:bodyPr>
            <a:spAutoFit/>
          </a:bodyPr>
          <a:lstStyle>
            <a:lvl2pPr marL="216000" indent="-216000">
              <a:buFont typeface="Wingdings" panose="05000000000000000000" pitchFamily="2" charset="2"/>
              <a:buChar char="ü"/>
              <a:defRPr/>
            </a:lvl2pPr>
            <a:lvl3pPr marL="323850" indent="-144463">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29"/>
          <p:cNvSpPr txBox="1">
            <a:spLocks/>
          </p:cNvSpPr>
          <p:nvPr userDrawn="1"/>
        </p:nvSpPr>
        <p:spPr>
          <a:xfrm>
            <a:off x="7719461" y="-1"/>
            <a:ext cx="1102277" cy="363411"/>
          </a:xfrm>
          <a:prstGeom prst="rect">
            <a:avLst/>
          </a:prstGeom>
          <a:solidFill>
            <a:schemeClr val="accent2"/>
          </a:solidFill>
        </p:spPr>
        <p:txBody>
          <a:bodyPr anchor="b">
            <a:normAutofit fontScale="92500"/>
          </a:bodyPr>
          <a:lstStyle>
            <a:lvl1pPr marL="0" indent="0" algn="ctr" defTabSz="457200" rtl="0" eaLnBrk="1" latinLnBrk="0" hangingPunct="1">
              <a:spcBef>
                <a:spcPct val="20000"/>
              </a:spcBef>
              <a:buFontTx/>
              <a:buNone/>
              <a:defRPr sz="1000" b="1" kern="1200">
                <a:solidFill>
                  <a:srgbClr val="FFFFFF"/>
                </a:solidFill>
                <a:latin typeface="+mn-lt"/>
                <a:ea typeface="+mn-ea"/>
                <a:cs typeface="+mn-cs"/>
              </a:defRPr>
            </a:lvl1pPr>
            <a:lvl2pPr marL="0" indent="0" algn="l" defTabSz="457200" rtl="0" eaLnBrk="1" latinLnBrk="0" hangingPunct="1">
              <a:spcBef>
                <a:spcPts val="992"/>
              </a:spcBef>
              <a:buClr>
                <a:schemeClr val="accent1"/>
              </a:buClr>
              <a:buFont typeface="Arial"/>
              <a:buNone/>
              <a:defRPr sz="2000" kern="1200">
                <a:solidFill>
                  <a:schemeClr val="tx1"/>
                </a:solidFill>
                <a:latin typeface="+mn-lt"/>
                <a:ea typeface="+mn-ea"/>
                <a:cs typeface="+mn-cs"/>
              </a:defRPr>
            </a:lvl2pPr>
            <a:lvl3pPr marL="216000" indent="-266400" algn="l" defTabSz="457200" rtl="0" eaLnBrk="1" latinLnBrk="0" hangingPunct="1">
              <a:spcBef>
                <a:spcPts val="600"/>
              </a:spcBef>
              <a:buClr>
                <a:schemeClr val="accent1"/>
              </a:buClr>
              <a:buSzPct val="100000"/>
              <a:buFont typeface="Arial"/>
              <a:buChar char="•"/>
              <a:defRPr sz="2000" kern="1200">
                <a:solidFill>
                  <a:schemeClr val="tx1"/>
                </a:solidFill>
                <a:latin typeface="+mn-lt"/>
                <a:ea typeface="+mn-ea"/>
                <a:cs typeface="+mn-cs"/>
              </a:defRPr>
            </a:lvl3pPr>
            <a:lvl4pPr marL="504000" indent="-228600" algn="l" defTabSz="457200" rtl="0" eaLnBrk="1" latinLnBrk="0" hangingPunct="1">
              <a:spcBef>
                <a:spcPts val="600"/>
              </a:spcBef>
              <a:buClr>
                <a:schemeClr val="tx2"/>
              </a:buClr>
              <a:buSzPct val="80000"/>
              <a:buFont typeface="Lucida Grande"/>
              <a:buChar char="-"/>
              <a:defRPr sz="2000" kern="1200" baseline="0">
                <a:solidFill>
                  <a:schemeClr val="tx1"/>
                </a:solidFill>
                <a:latin typeface="+mn-lt"/>
                <a:ea typeface="+mn-ea"/>
                <a:cs typeface="+mn-cs"/>
              </a:defRPr>
            </a:lvl4pPr>
            <a:lvl5pPr marL="756000" indent="-266400" algn="l" defTabSz="457200" rtl="0" eaLnBrk="1" latinLnBrk="0" hangingPunct="1">
              <a:spcBef>
                <a:spcPts val="600"/>
              </a:spcBef>
              <a:buClr>
                <a:schemeClr val="accent2"/>
              </a:buClr>
              <a:buFont typeface="Arial"/>
              <a:buChar char="»"/>
              <a:defRPr sz="2000" kern="1200">
                <a:solidFill>
                  <a:schemeClr val="tx1"/>
                </a:solidFill>
                <a:latin typeface="+mn-lt"/>
                <a:ea typeface="+mn-ea"/>
                <a:cs typeface="+mn-cs"/>
              </a:defRPr>
            </a:lvl5pPr>
            <a:lvl6pPr marL="2286000" indent="0" algn="l" defTabSz="457200" rtl="0" eaLnBrk="1" latinLnBrk="0" hangingPunct="1">
              <a:spcBef>
                <a:spcPct val="20000"/>
              </a:spcBef>
              <a:buFont typeface="Arial"/>
              <a:buNone/>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GB" i="0" dirty="0"/>
              <a:t>Module CCRLT9</a:t>
            </a:r>
          </a:p>
        </p:txBody>
      </p:sp>
    </p:spTree>
    <p:extLst>
      <p:ext uri="{BB962C8B-B14F-4D97-AF65-F5344CB8AC3E}">
        <p14:creationId xmlns:p14="http://schemas.microsoft.com/office/powerpoint/2010/main" val="3470319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eep in touch with background image">
    <p:spTree>
      <p:nvGrpSpPr>
        <p:cNvPr id="1" name=""/>
        <p:cNvGrpSpPr/>
        <p:nvPr/>
      </p:nvGrpSpPr>
      <p:grpSpPr>
        <a:xfrm>
          <a:off x="0" y="0"/>
          <a:ext cx="0" cy="0"/>
          <a:chOff x="0" y="0"/>
          <a:chExt cx="0" cy="0"/>
        </a:xfrm>
      </p:grpSpPr>
      <p:sp>
        <p:nvSpPr>
          <p:cNvPr id="10" name="Picture Placeholder 9"/>
          <p:cNvSpPr>
            <a:spLocks noGrp="1"/>
          </p:cNvSpPr>
          <p:nvPr>
            <p:ph type="pic" sz="quarter" idx="13" hasCustomPrompt="1"/>
          </p:nvPr>
        </p:nvSpPr>
        <p:spPr>
          <a:xfrm>
            <a:off x="-59596" y="-64895"/>
            <a:ext cx="9298119" cy="6990108"/>
          </a:xfrm>
          <a:solidFill>
            <a:schemeClr val="tx2"/>
          </a:solidFill>
        </p:spPr>
        <p:txBody>
          <a:bodyPr anchor="t">
            <a:normAutofit/>
          </a:bodyPr>
          <a:lstStyle>
            <a:lvl1pPr algn="l">
              <a:defRPr sz="1500" b="0" baseline="0">
                <a:solidFill>
                  <a:srgbClr val="FFFFFF"/>
                </a:solidFill>
              </a:defRPr>
            </a:lvl1pPr>
          </a:lstStyle>
          <a:p>
            <a:r>
              <a:rPr lang="en-US" dirty="0"/>
              <a:t>Click blue box, paste background image then copy and paste overlaid elements from Master page</a:t>
            </a:r>
          </a:p>
        </p:txBody>
      </p:sp>
      <p:sp>
        <p:nvSpPr>
          <p:cNvPr id="12" name="Rectangle 11"/>
          <p:cNvSpPr/>
          <p:nvPr userDrawn="1"/>
        </p:nvSpPr>
        <p:spPr>
          <a:xfrm>
            <a:off x="-304800" y="2558473"/>
            <a:ext cx="9661236" cy="4516582"/>
          </a:xfrm>
          <a:prstGeom prst="rect">
            <a:avLst/>
          </a:prstGeom>
          <a:gradFill>
            <a:gsLst>
              <a:gs pos="0">
                <a:schemeClr val="tx1">
                  <a:lumMod val="0"/>
                  <a:alpha val="67000"/>
                </a:schemeClr>
              </a:gs>
              <a:gs pos="99000">
                <a:schemeClr val="tx1">
                  <a:alpha val="0"/>
                  <a:lumMod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172379" y="5516434"/>
            <a:ext cx="1595824" cy="975985"/>
          </a:xfrm>
          <a:prstGeom prst="rect">
            <a:avLst/>
          </a:prstGeom>
        </p:spPr>
      </p:pic>
      <p:sp>
        <p:nvSpPr>
          <p:cNvPr id="14" name="TextBox 13"/>
          <p:cNvSpPr txBox="1"/>
          <p:nvPr userDrawn="1"/>
        </p:nvSpPr>
        <p:spPr>
          <a:xfrm>
            <a:off x="-1260762" y="1325710"/>
            <a:ext cx="184731" cy="369332"/>
          </a:xfrm>
          <a:prstGeom prst="rect">
            <a:avLst/>
          </a:prstGeom>
          <a:noFill/>
        </p:spPr>
        <p:txBody>
          <a:bodyPr wrap="none" rtlCol="0">
            <a:spAutoFit/>
          </a:bodyPr>
          <a:lstStyle/>
          <a:p>
            <a:endParaRPr lang="en-US" dirty="0"/>
          </a:p>
        </p:txBody>
      </p:sp>
      <p:sp>
        <p:nvSpPr>
          <p:cNvPr id="2" name="TextBox 1"/>
          <p:cNvSpPr txBox="1"/>
          <p:nvPr userDrawn="1"/>
        </p:nvSpPr>
        <p:spPr>
          <a:xfrm>
            <a:off x="350585" y="4506469"/>
            <a:ext cx="6020629" cy="861774"/>
          </a:xfrm>
          <a:prstGeom prst="rect">
            <a:avLst/>
          </a:prstGeom>
          <a:noFill/>
        </p:spPr>
        <p:txBody>
          <a:bodyPr wrap="square" rtlCol="0">
            <a:spAutoFit/>
          </a:bodyPr>
          <a:lstStyle/>
          <a:p>
            <a:r>
              <a:rPr lang="en-US" sz="5000" b="0" dirty="0">
                <a:solidFill>
                  <a:schemeClr val="bg1"/>
                </a:solidFill>
              </a:rPr>
              <a:t>Keep in</a:t>
            </a:r>
            <a:r>
              <a:rPr lang="en-US" sz="5000" b="0" baseline="0" dirty="0">
                <a:solidFill>
                  <a:schemeClr val="bg1"/>
                </a:solidFill>
              </a:rPr>
              <a:t> touch</a:t>
            </a:r>
            <a:endParaRPr lang="en-US" sz="5000" b="0" dirty="0">
              <a:solidFill>
                <a:schemeClr val="bg1"/>
              </a:solidFill>
            </a:endParaRPr>
          </a:p>
        </p:txBody>
      </p:sp>
      <p:sp>
        <p:nvSpPr>
          <p:cNvPr id="9" name="TextBox 8"/>
          <p:cNvSpPr txBox="1"/>
          <p:nvPr userDrawn="1"/>
        </p:nvSpPr>
        <p:spPr>
          <a:xfrm>
            <a:off x="384450" y="5337744"/>
            <a:ext cx="5621495" cy="1200329"/>
          </a:xfrm>
          <a:prstGeom prst="rect">
            <a:avLst/>
          </a:prstGeom>
          <a:noFill/>
        </p:spPr>
        <p:txBody>
          <a:bodyPr wrap="square" rtlCol="0">
            <a:spAutoFit/>
          </a:bodyPr>
          <a:lstStyle/>
          <a:p>
            <a:pPr>
              <a:lnSpc>
                <a:spcPct val="150000"/>
              </a:lnSpc>
            </a:pPr>
            <a:r>
              <a:rPr lang="en-US" sz="1600" b="0" i="0" u="none" kern="1200" dirty="0" err="1">
                <a:solidFill>
                  <a:schemeClr val="bg1"/>
                </a:solidFill>
                <a:effectLst/>
                <a:latin typeface="+mn-lt"/>
                <a:ea typeface="+mn-ea"/>
                <a:cs typeface="+mn-cs"/>
              </a:rPr>
              <a:t>bsac.com</a:t>
            </a:r>
            <a:br>
              <a:rPr lang="en-US" sz="1600" b="0" i="0" u="none" kern="1200" dirty="0">
                <a:solidFill>
                  <a:schemeClr val="bg1"/>
                </a:solidFill>
                <a:effectLst/>
                <a:latin typeface="+mn-lt"/>
                <a:ea typeface="+mn-ea"/>
                <a:cs typeface="+mn-cs"/>
              </a:rPr>
            </a:br>
            <a:r>
              <a:rPr lang="en-US" sz="1600" b="0" i="0" u="none" kern="1200" dirty="0" err="1">
                <a:solidFill>
                  <a:schemeClr val="bg1"/>
                </a:solidFill>
                <a:effectLst/>
                <a:latin typeface="+mn-lt"/>
                <a:ea typeface="+mn-ea"/>
                <a:cs typeface="+mn-cs"/>
              </a:rPr>
              <a:t>facebook</a:t>
            </a:r>
            <a:r>
              <a:rPr lang="en-US" sz="1600" b="0" i="0" u="none" kern="1200" dirty="0">
                <a:solidFill>
                  <a:schemeClr val="bg1"/>
                </a:solidFill>
                <a:effectLst/>
                <a:latin typeface="+mn-lt"/>
                <a:ea typeface="+mn-ea"/>
                <a:cs typeface="+mn-cs"/>
              </a:rPr>
              <a:t>/</a:t>
            </a:r>
            <a:r>
              <a:rPr lang="en-US" sz="1600" b="0" i="0" u="none" kern="1200" dirty="0" err="1">
                <a:solidFill>
                  <a:schemeClr val="bg1"/>
                </a:solidFill>
                <a:effectLst/>
                <a:latin typeface="+mn-lt"/>
                <a:ea typeface="+mn-ea"/>
                <a:cs typeface="+mn-cs"/>
              </a:rPr>
              <a:t>britishsubaquaclub</a:t>
            </a:r>
            <a:r>
              <a:rPr lang="en-US" sz="1600" b="0" i="0" u="none" kern="1200" baseline="0" dirty="0">
                <a:solidFill>
                  <a:schemeClr val="bg1"/>
                </a:solidFill>
                <a:effectLst/>
                <a:latin typeface="+mn-lt"/>
                <a:ea typeface="+mn-ea"/>
                <a:cs typeface="+mn-cs"/>
              </a:rPr>
              <a:t> </a:t>
            </a:r>
            <a:r>
              <a:rPr lang="en-US" sz="1600" b="0" i="0" u="none" kern="1200" baseline="0" dirty="0">
                <a:solidFill>
                  <a:schemeClr val="accent1"/>
                </a:solidFill>
                <a:effectLst/>
                <a:latin typeface="+mn-lt"/>
                <a:ea typeface="+mn-ea"/>
                <a:cs typeface="+mn-cs"/>
              </a:rPr>
              <a:t> </a:t>
            </a:r>
            <a:r>
              <a:rPr lang="en-US" sz="1600" b="0" i="0" u="none" kern="1200" dirty="0">
                <a:solidFill>
                  <a:schemeClr val="accent1"/>
                </a:solidFill>
                <a:effectLst/>
                <a:latin typeface="+mn-lt"/>
                <a:ea typeface="+mn-ea"/>
                <a:cs typeface="+mn-cs"/>
              </a:rPr>
              <a:t>|  </a:t>
            </a:r>
            <a:r>
              <a:rPr lang="en-US" sz="1600" b="0" i="0" u="none" kern="1200" dirty="0">
                <a:solidFill>
                  <a:schemeClr val="bg1"/>
                </a:solidFill>
                <a:effectLst/>
                <a:latin typeface="+mn-lt"/>
                <a:ea typeface="+mn-ea"/>
                <a:cs typeface="+mn-cs"/>
              </a:rPr>
              <a:t>twitter.com/bsacdivers</a:t>
            </a:r>
          </a:p>
          <a:p>
            <a:pPr>
              <a:lnSpc>
                <a:spcPct val="150000"/>
              </a:lnSpc>
            </a:pPr>
            <a:r>
              <a:rPr lang="en-US" sz="1600" b="0" i="0" u="none" kern="1200" dirty="0">
                <a:solidFill>
                  <a:schemeClr val="bg1"/>
                </a:solidFill>
                <a:effectLst/>
                <a:latin typeface="+mn-lt"/>
                <a:ea typeface="+mn-ea"/>
                <a:cs typeface="+mn-cs"/>
              </a:rPr>
              <a:t>(0)151 350 6200</a:t>
            </a:r>
            <a:r>
              <a:rPr lang="en-US" sz="1600" b="0" i="0" u="none" kern="1200" baseline="0" dirty="0">
                <a:solidFill>
                  <a:schemeClr val="bg1"/>
                </a:solidFill>
                <a:effectLst/>
                <a:latin typeface="+mn-lt"/>
                <a:ea typeface="+mn-ea"/>
                <a:cs typeface="+mn-cs"/>
              </a:rPr>
              <a:t> </a:t>
            </a:r>
            <a:r>
              <a:rPr lang="en-US" sz="1600" b="0" i="0" u="none" kern="1200" baseline="0" dirty="0">
                <a:solidFill>
                  <a:schemeClr val="accent1"/>
                </a:solidFill>
                <a:effectLst/>
                <a:latin typeface="+mn-lt"/>
                <a:ea typeface="+mn-ea"/>
                <a:cs typeface="+mn-cs"/>
              </a:rPr>
              <a:t> </a:t>
            </a:r>
            <a:r>
              <a:rPr lang="en-US" sz="1600" b="0" i="0" u="none" kern="1200" dirty="0">
                <a:solidFill>
                  <a:schemeClr val="accent1"/>
                </a:solidFill>
                <a:effectLst/>
                <a:latin typeface="+mn-lt"/>
                <a:ea typeface="+mn-ea"/>
                <a:cs typeface="+mn-cs"/>
              </a:rPr>
              <a:t>|</a:t>
            </a:r>
            <a:r>
              <a:rPr lang="en-US" sz="1600" b="0" i="0" u="none" kern="1200" baseline="0" dirty="0">
                <a:solidFill>
                  <a:schemeClr val="accent1"/>
                </a:solidFill>
                <a:effectLst/>
                <a:latin typeface="+mn-lt"/>
                <a:ea typeface="+mn-ea"/>
                <a:cs typeface="+mn-cs"/>
              </a:rPr>
              <a:t>  </a:t>
            </a:r>
            <a:r>
              <a:rPr lang="en-US" sz="1600" b="0" i="0" u="none" kern="1200" dirty="0">
                <a:solidFill>
                  <a:schemeClr val="bg1"/>
                </a:solidFill>
                <a:effectLst/>
                <a:latin typeface="+mn-lt"/>
                <a:ea typeface="+mn-ea"/>
                <a:cs typeface="+mn-cs"/>
              </a:rPr>
              <a:t>info@bsac.com</a:t>
            </a:r>
            <a:endParaRPr lang="en-US" sz="1600" b="0" u="none" dirty="0">
              <a:solidFill>
                <a:schemeClr val="bg1"/>
              </a:solidFill>
            </a:endParaRPr>
          </a:p>
        </p:txBody>
      </p:sp>
    </p:spTree>
    <p:extLst>
      <p:ext uri="{BB962C8B-B14F-4D97-AF65-F5344CB8AC3E}">
        <p14:creationId xmlns:p14="http://schemas.microsoft.com/office/powerpoint/2010/main" val="971186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Text, and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685800" y="1600200"/>
            <a:ext cx="3810000" cy="1304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3810000" cy="1304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itle 5"/>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292665082"/>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12600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4770553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DFDF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893686"/>
            <a:ext cx="8229600" cy="64264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826475"/>
            <a:ext cx="8229600" cy="1833835"/>
          </a:xfrm>
          <a:prstGeom prst="rect">
            <a:avLst/>
          </a:prstGeom>
        </p:spPr>
        <p:txBody>
          <a:bodyPr vert="horz" lIns="91440" tIns="45720" rIns="91440" bIns="4572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e Placeholder 3"/>
          <p:cNvSpPr txBox="1">
            <a:spLocks/>
          </p:cNvSpPr>
          <p:nvPr/>
        </p:nvSpPr>
        <p:spPr>
          <a:xfrm>
            <a:off x="154799" y="143297"/>
            <a:ext cx="5262551" cy="251997"/>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rtl="0"/>
            <a:r>
              <a:rPr lang="en-GB" sz="1250" b="0" i="0" u="none" strike="noStrike" kern="1200" baseline="0" dirty="0">
                <a:solidFill>
                  <a:schemeClr val="accent2"/>
                </a:solidFill>
                <a:latin typeface="Arial"/>
                <a:ea typeface="+mn-ea"/>
                <a:cs typeface="Arial"/>
              </a:rPr>
              <a:t>Liberty </a:t>
            </a:r>
            <a:r>
              <a:rPr lang="en-GB" sz="1250" b="0" i="0" u="none" strike="noStrike" kern="1200" baseline="0" dirty="0">
                <a:solidFill>
                  <a:schemeClr val="accent2"/>
                </a:solidFill>
                <a:latin typeface="+mn-lt"/>
                <a:ea typeface="+mn-ea"/>
                <a:cs typeface="Arial"/>
              </a:rPr>
              <a:t>CCR Training | </a:t>
            </a:r>
            <a:r>
              <a:rPr lang="en-GB" sz="1250" b="0" i="0" u="none" strike="noStrike" kern="1200" baseline="0" dirty="0">
                <a:solidFill>
                  <a:schemeClr val="accent2"/>
                </a:solidFill>
                <a:latin typeface="Arial"/>
                <a:ea typeface="+mn-ea"/>
                <a:cs typeface="Arial"/>
              </a:rPr>
              <a:t>Ownership</a:t>
            </a:r>
          </a:p>
        </p:txBody>
      </p:sp>
      <p:sp>
        <p:nvSpPr>
          <p:cNvPr id="8" name="TextBox 7"/>
          <p:cNvSpPr txBox="1"/>
          <p:nvPr/>
        </p:nvSpPr>
        <p:spPr>
          <a:xfrm>
            <a:off x="1617275" y="173591"/>
            <a:ext cx="184666" cy="369332"/>
          </a:xfrm>
          <a:prstGeom prst="rect">
            <a:avLst/>
          </a:prstGeom>
          <a:noFill/>
        </p:spPr>
        <p:txBody>
          <a:bodyPr wrap="none" rtlCol="0">
            <a:spAutoFit/>
          </a:bodyPr>
          <a:lstStyle/>
          <a:p>
            <a:endParaRPr lang="en-US" dirty="0"/>
          </a:p>
        </p:txBody>
      </p:sp>
      <p:sp>
        <p:nvSpPr>
          <p:cNvPr id="10" name="Text Placeholder 29"/>
          <p:cNvSpPr txBox="1">
            <a:spLocks/>
          </p:cNvSpPr>
          <p:nvPr/>
        </p:nvSpPr>
        <p:spPr>
          <a:xfrm>
            <a:off x="7719461" y="-1"/>
            <a:ext cx="1102277" cy="363411"/>
          </a:xfrm>
          <a:prstGeom prst="rect">
            <a:avLst/>
          </a:prstGeom>
          <a:solidFill>
            <a:schemeClr val="accent2"/>
          </a:solidFill>
        </p:spPr>
        <p:txBody>
          <a:bodyPr anchor="b">
            <a:normAutofit fontScale="92500"/>
          </a:bodyPr>
          <a:lstStyle>
            <a:lvl1pPr marL="0" indent="0" algn="ctr" defTabSz="457200" rtl="0" eaLnBrk="1" latinLnBrk="0" hangingPunct="1">
              <a:spcBef>
                <a:spcPct val="20000"/>
              </a:spcBef>
              <a:buFontTx/>
              <a:buNone/>
              <a:defRPr sz="1000" b="1" kern="1200">
                <a:solidFill>
                  <a:srgbClr val="FFFFFF"/>
                </a:solidFill>
                <a:latin typeface="+mn-lt"/>
                <a:ea typeface="+mn-ea"/>
                <a:cs typeface="+mn-cs"/>
              </a:defRPr>
            </a:lvl1pPr>
            <a:lvl2pPr marL="0" indent="0" algn="l" defTabSz="457200" rtl="0" eaLnBrk="1" latinLnBrk="0" hangingPunct="1">
              <a:spcBef>
                <a:spcPts val="992"/>
              </a:spcBef>
              <a:buClr>
                <a:schemeClr val="accent1"/>
              </a:buClr>
              <a:buFont typeface="Arial"/>
              <a:buNone/>
              <a:defRPr sz="2000" kern="1200">
                <a:solidFill>
                  <a:schemeClr val="tx1"/>
                </a:solidFill>
                <a:latin typeface="+mn-lt"/>
                <a:ea typeface="+mn-ea"/>
                <a:cs typeface="+mn-cs"/>
              </a:defRPr>
            </a:lvl2pPr>
            <a:lvl3pPr marL="216000" indent="-266400" algn="l" defTabSz="457200" rtl="0" eaLnBrk="1" latinLnBrk="0" hangingPunct="1">
              <a:spcBef>
                <a:spcPts val="600"/>
              </a:spcBef>
              <a:buClr>
                <a:schemeClr val="accent1"/>
              </a:buClr>
              <a:buSzPct val="100000"/>
              <a:buFont typeface="Arial"/>
              <a:buChar char="•"/>
              <a:defRPr sz="2000" kern="1200">
                <a:solidFill>
                  <a:schemeClr val="tx1"/>
                </a:solidFill>
                <a:latin typeface="+mn-lt"/>
                <a:ea typeface="+mn-ea"/>
                <a:cs typeface="+mn-cs"/>
              </a:defRPr>
            </a:lvl3pPr>
            <a:lvl4pPr marL="504000" indent="-228600" algn="l" defTabSz="457200" rtl="0" eaLnBrk="1" latinLnBrk="0" hangingPunct="1">
              <a:spcBef>
                <a:spcPts val="600"/>
              </a:spcBef>
              <a:buClr>
                <a:schemeClr val="tx2"/>
              </a:buClr>
              <a:buSzPct val="80000"/>
              <a:buFont typeface="Lucida Grande"/>
              <a:buChar char="-"/>
              <a:defRPr sz="2000" kern="1200" baseline="0">
                <a:solidFill>
                  <a:schemeClr val="tx1"/>
                </a:solidFill>
                <a:latin typeface="+mn-lt"/>
                <a:ea typeface="+mn-ea"/>
                <a:cs typeface="+mn-cs"/>
              </a:defRPr>
            </a:lvl4pPr>
            <a:lvl5pPr marL="756000" indent="-266400" algn="l" defTabSz="457200" rtl="0" eaLnBrk="1" latinLnBrk="0" hangingPunct="1">
              <a:spcBef>
                <a:spcPts val="600"/>
              </a:spcBef>
              <a:buClr>
                <a:schemeClr val="accent2"/>
              </a:buClr>
              <a:buFont typeface="Arial"/>
              <a:buChar char="»"/>
              <a:defRPr sz="2000" kern="1200">
                <a:solidFill>
                  <a:schemeClr val="tx1"/>
                </a:solidFill>
                <a:latin typeface="+mn-lt"/>
                <a:ea typeface="+mn-ea"/>
                <a:cs typeface="+mn-cs"/>
              </a:defRPr>
            </a:lvl5pPr>
            <a:lvl6pPr marL="2286000" indent="0" algn="l" defTabSz="457200" rtl="0" eaLnBrk="1" latinLnBrk="0" hangingPunct="1">
              <a:spcBef>
                <a:spcPct val="20000"/>
              </a:spcBef>
              <a:buFont typeface="Arial"/>
              <a:buNone/>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GB" i="0" dirty="0"/>
              <a:t>Module CCRLT9</a:t>
            </a:r>
          </a:p>
        </p:txBody>
      </p:sp>
      <p:pic>
        <p:nvPicPr>
          <p:cNvPr id="9" name="Picture 8"/>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7969615" y="6067596"/>
            <a:ext cx="1034750" cy="632733"/>
          </a:xfrm>
          <a:prstGeom prst="rect">
            <a:avLst/>
          </a:prstGeom>
        </p:spPr>
      </p:pic>
      <p:sp>
        <p:nvSpPr>
          <p:cNvPr id="11" name="Date Placeholder 3">
            <a:extLst>
              <a:ext uri="{FF2B5EF4-FFF2-40B4-BE49-F238E27FC236}">
                <a16:creationId xmlns:a16="http://schemas.microsoft.com/office/drawing/2014/main" id="{8363EFAD-FC97-ED4F-A240-3933178D32A9}"/>
              </a:ext>
            </a:extLst>
          </p:cNvPr>
          <p:cNvSpPr txBox="1">
            <a:spLocks/>
          </p:cNvSpPr>
          <p:nvPr userDrawn="1"/>
        </p:nvSpPr>
        <p:spPr>
          <a:xfrm>
            <a:off x="154799" y="6492597"/>
            <a:ext cx="2133600"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b="0" i="0" dirty="0">
                <a:latin typeface="+mn-lt"/>
                <a:cs typeface="Arial"/>
              </a:rPr>
              <a:t>Copyright © BSAC 2023</a:t>
            </a:r>
          </a:p>
        </p:txBody>
      </p:sp>
    </p:spTree>
    <p:extLst>
      <p:ext uri="{BB962C8B-B14F-4D97-AF65-F5344CB8AC3E}">
        <p14:creationId xmlns:p14="http://schemas.microsoft.com/office/powerpoint/2010/main" val="2730731179"/>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9" r:id="rId4"/>
    <p:sldLayoutId id="2147483780" r:id="rId5"/>
    <p:sldLayoutId id="2147483781" r:id="rId6"/>
    <p:sldLayoutId id="2147483782" r:id="rId7"/>
    <p:sldLayoutId id="2147483783" r:id="rId8"/>
    <p:sldLayoutId id="2147483789" r:id="rId9"/>
    <p:sldLayoutId id="2147483790" r:id="rId10"/>
    <p:sldLayoutId id="2147483792" r:id="rId11"/>
    <p:sldLayoutId id="2147483796" r:id="rId12"/>
    <p:sldLayoutId id="2147483797" r:id="rId13"/>
    <p:sldLayoutId id="2147483798" r:id="rId14"/>
  </p:sldLayoutIdLst>
  <p:txStyles>
    <p:titleStyle>
      <a:lvl1pPr algn="l" defTabSz="457200" rtl="0" eaLnBrk="1" latinLnBrk="0" hangingPunct="1">
        <a:spcBef>
          <a:spcPct val="0"/>
        </a:spcBef>
        <a:buNone/>
        <a:defRPr sz="2750" b="1" kern="1200">
          <a:solidFill>
            <a:schemeClr val="tx2"/>
          </a:solidFill>
          <a:latin typeface="Arial" panose="020B0604020202020204" pitchFamily="34" charset="0"/>
          <a:ea typeface="+mj-ea"/>
          <a:cs typeface="Arial" panose="020B0604020202020204" pitchFamily="34" charset="0"/>
        </a:defRPr>
      </a:lvl1pPr>
    </p:titleStyle>
    <p:bodyStyle>
      <a:lvl1pPr marL="0" indent="0" algn="l" defTabSz="457200" rtl="0" eaLnBrk="1" latinLnBrk="0" hangingPunct="1">
        <a:spcBef>
          <a:spcPts val="900"/>
        </a:spcBef>
        <a:spcAft>
          <a:spcPts val="800"/>
        </a:spcAft>
        <a:buFontTx/>
        <a:buNone/>
        <a:defRPr sz="2000" b="1" kern="1200">
          <a:solidFill>
            <a:schemeClr val="accent1"/>
          </a:solidFill>
          <a:latin typeface="Arial" panose="020B0604020202020204" pitchFamily="34" charset="0"/>
          <a:ea typeface="+mn-ea"/>
          <a:cs typeface="Arial" panose="020B0604020202020204" pitchFamily="34" charset="0"/>
        </a:defRPr>
      </a:lvl1pPr>
      <a:lvl2pPr marL="252000" indent="-252000" algn="l" defTabSz="457200" rtl="0" eaLnBrk="1" latinLnBrk="0" hangingPunct="1">
        <a:spcBef>
          <a:spcPts val="300"/>
        </a:spcBef>
        <a:spcAft>
          <a:spcPts val="600"/>
        </a:spcAft>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504000" indent="-252000" algn="l" defTabSz="457200" rtl="0" eaLnBrk="1" latinLnBrk="0" hangingPunct="1">
        <a:spcBef>
          <a:spcPts val="0"/>
        </a:spcBef>
        <a:spcAft>
          <a:spcPts val="600"/>
        </a:spcAft>
        <a:buClr>
          <a:schemeClr val="accent1"/>
        </a:buClr>
        <a:buSzPct val="100000"/>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806450" indent="-268288" algn="l" defTabSz="457200" rtl="0" eaLnBrk="1" latinLnBrk="0" hangingPunct="1">
        <a:spcBef>
          <a:spcPts val="0"/>
        </a:spcBef>
        <a:buClr>
          <a:schemeClr val="tx2"/>
        </a:buClr>
        <a:buSzPct val="80000"/>
        <a:buFont typeface="Lucida Grande"/>
        <a:buChar char="-"/>
        <a:defRPr sz="1800" kern="1200" baseline="0">
          <a:solidFill>
            <a:schemeClr val="tx1"/>
          </a:solidFill>
          <a:latin typeface="Arial" panose="020B0604020202020204" pitchFamily="34" charset="0"/>
          <a:ea typeface="+mn-ea"/>
          <a:cs typeface="Arial" panose="020B0604020202020204" pitchFamily="34" charset="0"/>
        </a:defRPr>
      </a:lvl4pPr>
      <a:lvl5pPr marL="985838" indent="-179388" algn="l" defTabSz="457200" rtl="0" eaLnBrk="1" latinLnBrk="0" hangingPunct="1">
        <a:spcBef>
          <a:spcPts val="0"/>
        </a:spcBef>
        <a:buClr>
          <a:schemeClr val="accent2"/>
        </a:buClr>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4.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4984F04-59D4-3640-A2ED-E23731FD12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7444"/>
          </a:xfrm>
          <a:prstGeom prst="rect">
            <a:avLst/>
          </a:prstGeom>
        </p:spPr>
      </p:pic>
      <p:sp>
        <p:nvSpPr>
          <p:cNvPr id="14" name="Rectangle 13"/>
          <p:cNvSpPr/>
          <p:nvPr/>
        </p:nvSpPr>
        <p:spPr>
          <a:xfrm>
            <a:off x="-304800" y="2558473"/>
            <a:ext cx="9661236" cy="4516582"/>
          </a:xfrm>
          <a:prstGeom prst="rect">
            <a:avLst/>
          </a:prstGeom>
          <a:gradFill>
            <a:gsLst>
              <a:gs pos="0">
                <a:schemeClr val="tx1">
                  <a:lumMod val="0"/>
                  <a:alpha val="67000"/>
                </a:schemeClr>
              </a:gs>
              <a:gs pos="99000">
                <a:schemeClr val="tx1">
                  <a:alpha val="0"/>
                  <a:lumMod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955343" y="3017095"/>
            <a:ext cx="7812859" cy="553998"/>
          </a:xfrm>
        </p:spPr>
        <p:txBody>
          <a:bodyPr/>
          <a:lstStyle/>
          <a:p>
            <a:r>
              <a:rPr lang="en-US" dirty="0"/>
              <a:t>Liberty CCR Training</a:t>
            </a:r>
          </a:p>
        </p:txBody>
      </p:sp>
      <p:sp>
        <p:nvSpPr>
          <p:cNvPr id="4" name="Title 3"/>
          <p:cNvSpPr>
            <a:spLocks noGrp="1"/>
          </p:cNvSpPr>
          <p:nvPr>
            <p:ph type="title"/>
          </p:nvPr>
        </p:nvSpPr>
        <p:spPr>
          <a:xfrm>
            <a:off x="1697593" y="3584061"/>
            <a:ext cx="7070609" cy="784830"/>
          </a:xfrm>
        </p:spPr>
        <p:txBody>
          <a:bodyPr/>
          <a:lstStyle/>
          <a:p>
            <a:r>
              <a:rPr lang="en-US" dirty="0"/>
              <a:t>Ownership</a:t>
            </a:r>
          </a:p>
        </p:txBody>
      </p:sp>
      <p:sp>
        <p:nvSpPr>
          <p:cNvPr id="8" name="Text Placeholder 7"/>
          <p:cNvSpPr>
            <a:spLocks noGrp="1"/>
          </p:cNvSpPr>
          <p:nvPr>
            <p:ph type="body" sz="quarter" idx="14"/>
          </p:nvPr>
        </p:nvSpPr>
        <p:spPr/>
        <p:txBody>
          <a:bodyPr/>
          <a:lstStyle/>
          <a:p>
            <a:r>
              <a:rPr lang="en-US" dirty="0"/>
              <a:t>Module CCRLT9</a:t>
            </a:r>
          </a:p>
        </p:txBody>
      </p:sp>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72378" y="5516432"/>
            <a:ext cx="1595824" cy="975985"/>
          </a:xfrm>
          <a:prstGeom prst="rect">
            <a:avLst/>
          </a:prstGeom>
        </p:spPr>
      </p:pic>
    </p:spTree>
    <p:extLst>
      <p:ext uri="{BB962C8B-B14F-4D97-AF65-F5344CB8AC3E}">
        <p14:creationId xmlns:p14="http://schemas.microsoft.com/office/powerpoint/2010/main" val="3535295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41" name="Rectangle 5">
            <a:extLst>
              <a:ext uri="{FF2B5EF4-FFF2-40B4-BE49-F238E27FC236}">
                <a16:creationId xmlns:a16="http://schemas.microsoft.com/office/drawing/2014/main" id="{0F050461-AF91-442C-BB89-9A62AAD92369}"/>
              </a:ext>
            </a:extLst>
          </p:cNvPr>
          <p:cNvSpPr>
            <a:spLocks noGrp="1" noChangeArrowheads="1"/>
          </p:cNvSpPr>
          <p:nvPr>
            <p:ph type="title"/>
          </p:nvPr>
        </p:nvSpPr>
        <p:spPr/>
        <p:txBody>
          <a:bodyPr/>
          <a:lstStyle/>
          <a:p>
            <a:r>
              <a:rPr lang="en-US" altLang="en-US" dirty="0"/>
              <a:t>Lesson outline</a:t>
            </a:r>
          </a:p>
        </p:txBody>
      </p:sp>
      <p:sp>
        <p:nvSpPr>
          <p:cNvPr id="116742" name="Rectangle 6">
            <a:extLst>
              <a:ext uri="{FF2B5EF4-FFF2-40B4-BE49-F238E27FC236}">
                <a16:creationId xmlns:a16="http://schemas.microsoft.com/office/drawing/2014/main" id="{591823BA-E607-427C-B222-D2DFBDE5C410}"/>
              </a:ext>
            </a:extLst>
          </p:cNvPr>
          <p:cNvSpPr>
            <a:spLocks noGrp="1" noChangeArrowheads="1"/>
          </p:cNvSpPr>
          <p:nvPr>
            <p:ph sz="quarter" idx="11"/>
          </p:nvPr>
        </p:nvSpPr>
        <p:spPr>
          <a:xfrm>
            <a:off x="457200" y="1677988"/>
            <a:ext cx="4947390" cy="4003660"/>
          </a:xfrm>
        </p:spPr>
        <p:txBody>
          <a:bodyPr/>
          <a:lstStyle/>
          <a:p>
            <a:pPr marL="342000" lvl="1" indent="-342000">
              <a:spcBef>
                <a:spcPts val="900"/>
              </a:spcBef>
              <a:spcAft>
                <a:spcPts val="800"/>
              </a:spcAft>
            </a:pPr>
            <a:r>
              <a:rPr lang="en-US" altLang="en-US" dirty="0"/>
              <a:t>CE marking</a:t>
            </a:r>
          </a:p>
          <a:p>
            <a:pPr marL="342000" lvl="1" indent="-342000">
              <a:spcBef>
                <a:spcPts val="900"/>
              </a:spcBef>
              <a:spcAft>
                <a:spcPts val="800"/>
              </a:spcAft>
            </a:pPr>
            <a:r>
              <a:rPr lang="en-US" altLang="en-US" dirty="0"/>
              <a:t>Warranty and insurance</a:t>
            </a:r>
          </a:p>
          <a:p>
            <a:pPr marL="342000" lvl="1" indent="-342000">
              <a:spcBef>
                <a:spcPts val="900"/>
              </a:spcBef>
              <a:spcAft>
                <a:spcPts val="800"/>
              </a:spcAft>
            </a:pPr>
            <a:r>
              <a:rPr lang="en-US" altLang="en-US" dirty="0"/>
              <a:t>Hygiene</a:t>
            </a:r>
          </a:p>
          <a:p>
            <a:pPr marL="342000" lvl="1" indent="-342000">
              <a:spcBef>
                <a:spcPts val="900"/>
              </a:spcBef>
              <a:spcAft>
                <a:spcPts val="800"/>
              </a:spcAft>
            </a:pPr>
            <a:r>
              <a:rPr lang="en-US" altLang="en-US" dirty="0"/>
              <a:t>Environmental considerations</a:t>
            </a:r>
          </a:p>
          <a:p>
            <a:pPr marL="342000" lvl="1" indent="-342000">
              <a:spcBef>
                <a:spcPts val="900"/>
              </a:spcBef>
              <a:spcAft>
                <a:spcPts val="800"/>
              </a:spcAft>
            </a:pPr>
            <a:r>
              <a:rPr lang="en-US" altLang="en-US" dirty="0"/>
              <a:t>Transportation</a:t>
            </a:r>
          </a:p>
          <a:p>
            <a:pPr marL="342000" lvl="1" indent="-342000">
              <a:spcBef>
                <a:spcPts val="900"/>
              </a:spcBef>
              <a:spcAft>
                <a:spcPts val="800"/>
              </a:spcAft>
            </a:pPr>
            <a:r>
              <a:rPr lang="en-US" altLang="en-US" dirty="0"/>
              <a:t>Maintenance and servicing</a:t>
            </a:r>
          </a:p>
          <a:p>
            <a:pPr marL="342000" lvl="1" indent="-342000">
              <a:spcBef>
                <a:spcPts val="900"/>
              </a:spcBef>
              <a:spcAft>
                <a:spcPts val="800"/>
              </a:spcAft>
            </a:pPr>
            <a:r>
              <a:rPr lang="en-US" altLang="en-US" dirty="0"/>
              <a:t>Options and upgrades</a:t>
            </a:r>
          </a:p>
          <a:p>
            <a:pPr lvl="1"/>
            <a:endParaRPr lang="en-US" altLang="en-US" dirty="0"/>
          </a:p>
        </p:txBody>
      </p:sp>
      <p:pic>
        <p:nvPicPr>
          <p:cNvPr id="3" name="Picture 2">
            <a:extLst>
              <a:ext uri="{FF2B5EF4-FFF2-40B4-BE49-F238E27FC236}">
                <a16:creationId xmlns:a16="http://schemas.microsoft.com/office/drawing/2014/main" id="{F34171D0-F789-5A4C-A18C-70CC0597115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0" y="893686"/>
            <a:ext cx="4428067" cy="442806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6742">
                                            <p:txEl>
                                              <p:pRg st="0" end="0"/>
                                            </p:txEl>
                                          </p:spTgt>
                                        </p:tgtEl>
                                        <p:attrNameLst>
                                          <p:attrName>style.visibility</p:attrName>
                                        </p:attrNameLst>
                                      </p:cBhvr>
                                      <p:to>
                                        <p:strVal val="visible"/>
                                      </p:to>
                                    </p:set>
                                    <p:animEffect transition="in" filter="dissolve">
                                      <p:cBhvr>
                                        <p:cTn id="7" dur="500"/>
                                        <p:tgtEl>
                                          <p:spTgt spid="1167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6742">
                                            <p:txEl>
                                              <p:pRg st="1" end="1"/>
                                            </p:txEl>
                                          </p:spTgt>
                                        </p:tgtEl>
                                        <p:attrNameLst>
                                          <p:attrName>style.visibility</p:attrName>
                                        </p:attrNameLst>
                                      </p:cBhvr>
                                      <p:to>
                                        <p:strVal val="visible"/>
                                      </p:to>
                                    </p:set>
                                    <p:animEffect transition="in" filter="dissolve">
                                      <p:cBhvr>
                                        <p:cTn id="12" dur="500"/>
                                        <p:tgtEl>
                                          <p:spTgt spid="1167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6742">
                                            <p:txEl>
                                              <p:pRg st="2" end="2"/>
                                            </p:txEl>
                                          </p:spTgt>
                                        </p:tgtEl>
                                        <p:attrNameLst>
                                          <p:attrName>style.visibility</p:attrName>
                                        </p:attrNameLst>
                                      </p:cBhvr>
                                      <p:to>
                                        <p:strVal val="visible"/>
                                      </p:to>
                                    </p:set>
                                    <p:animEffect transition="in" filter="dissolve">
                                      <p:cBhvr>
                                        <p:cTn id="17" dur="500"/>
                                        <p:tgtEl>
                                          <p:spTgt spid="11674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6742">
                                            <p:txEl>
                                              <p:pRg st="3" end="3"/>
                                            </p:txEl>
                                          </p:spTgt>
                                        </p:tgtEl>
                                        <p:attrNameLst>
                                          <p:attrName>style.visibility</p:attrName>
                                        </p:attrNameLst>
                                      </p:cBhvr>
                                      <p:to>
                                        <p:strVal val="visible"/>
                                      </p:to>
                                    </p:set>
                                    <p:animEffect transition="in" filter="dissolve">
                                      <p:cBhvr>
                                        <p:cTn id="22" dur="500"/>
                                        <p:tgtEl>
                                          <p:spTgt spid="11674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6742">
                                            <p:txEl>
                                              <p:pRg st="4" end="4"/>
                                            </p:txEl>
                                          </p:spTgt>
                                        </p:tgtEl>
                                        <p:attrNameLst>
                                          <p:attrName>style.visibility</p:attrName>
                                        </p:attrNameLst>
                                      </p:cBhvr>
                                      <p:to>
                                        <p:strVal val="visible"/>
                                      </p:to>
                                    </p:set>
                                    <p:animEffect transition="in" filter="dissolve">
                                      <p:cBhvr>
                                        <p:cTn id="27" dur="500"/>
                                        <p:tgtEl>
                                          <p:spTgt spid="11674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16742">
                                            <p:txEl>
                                              <p:pRg st="5" end="5"/>
                                            </p:txEl>
                                          </p:spTgt>
                                        </p:tgtEl>
                                        <p:attrNameLst>
                                          <p:attrName>style.visibility</p:attrName>
                                        </p:attrNameLst>
                                      </p:cBhvr>
                                      <p:to>
                                        <p:strVal val="visible"/>
                                      </p:to>
                                    </p:set>
                                    <p:animEffect transition="in" filter="dissolve">
                                      <p:cBhvr>
                                        <p:cTn id="32" dur="500"/>
                                        <p:tgtEl>
                                          <p:spTgt spid="11674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674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2" grpId="0" build="p" bldLvl="3"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64" name="Rectangle 4">
            <a:extLst>
              <a:ext uri="{FF2B5EF4-FFF2-40B4-BE49-F238E27FC236}">
                <a16:creationId xmlns:a16="http://schemas.microsoft.com/office/drawing/2014/main" id="{E39AFBF5-2A36-4011-8804-B5C837DA90EC}"/>
              </a:ext>
            </a:extLst>
          </p:cNvPr>
          <p:cNvSpPr>
            <a:spLocks noGrp="1" noChangeArrowheads="1"/>
          </p:cNvSpPr>
          <p:nvPr>
            <p:ph type="title"/>
          </p:nvPr>
        </p:nvSpPr>
        <p:spPr/>
        <p:txBody>
          <a:bodyPr/>
          <a:lstStyle/>
          <a:p>
            <a:r>
              <a:rPr lang="en-GB" dirty="0"/>
              <a:t>UKCA/</a:t>
            </a:r>
            <a:r>
              <a:rPr lang="en-US" altLang="en-US" dirty="0"/>
              <a:t>CE Marking</a:t>
            </a:r>
          </a:p>
        </p:txBody>
      </p:sp>
      <p:sp>
        <p:nvSpPr>
          <p:cNvPr id="143365" name="Rectangle 5">
            <a:extLst>
              <a:ext uri="{FF2B5EF4-FFF2-40B4-BE49-F238E27FC236}">
                <a16:creationId xmlns:a16="http://schemas.microsoft.com/office/drawing/2014/main" id="{0F04F71E-0A07-4EB8-8A3E-4D5C93CB8A60}"/>
              </a:ext>
            </a:extLst>
          </p:cNvPr>
          <p:cNvSpPr>
            <a:spLocks noGrp="1" noChangeArrowheads="1"/>
          </p:cNvSpPr>
          <p:nvPr>
            <p:ph sz="quarter" idx="11"/>
          </p:nvPr>
        </p:nvSpPr>
        <p:spPr>
          <a:xfrm>
            <a:off x="457200" y="1677988"/>
            <a:ext cx="5901559" cy="4785926"/>
          </a:xfrm>
        </p:spPr>
        <p:txBody>
          <a:bodyPr/>
          <a:lstStyle/>
          <a:p>
            <a:pPr>
              <a:lnSpc>
                <a:spcPts val="2000"/>
              </a:lnSpc>
              <a:spcBef>
                <a:spcPts val="300"/>
              </a:spcBef>
              <a:spcAft>
                <a:spcPts val="300"/>
              </a:spcAft>
            </a:pPr>
            <a:r>
              <a:rPr lang="en-US" altLang="en-US" sz="1800" dirty="0"/>
              <a:t>Implication of CE Marking:</a:t>
            </a:r>
          </a:p>
          <a:p>
            <a:pPr lvl="1">
              <a:lnSpc>
                <a:spcPts val="2000"/>
              </a:lnSpc>
              <a:spcAft>
                <a:spcPts val="300"/>
              </a:spcAft>
            </a:pPr>
            <a:r>
              <a:rPr lang="en-US" altLang="en-US" sz="1800" dirty="0"/>
              <a:t>Comply with EN 14143</a:t>
            </a:r>
          </a:p>
          <a:p>
            <a:pPr lvl="2">
              <a:lnSpc>
                <a:spcPts val="2000"/>
              </a:lnSpc>
              <a:spcBef>
                <a:spcPts val="300"/>
              </a:spcBef>
              <a:spcAft>
                <a:spcPts val="300"/>
              </a:spcAft>
            </a:pPr>
            <a:r>
              <a:rPr lang="en-US" altLang="en-US" dirty="0"/>
              <a:t>UK BS EN 14143:2013 standard </a:t>
            </a:r>
          </a:p>
          <a:p>
            <a:pPr lvl="2">
              <a:lnSpc>
                <a:spcPts val="2000"/>
              </a:lnSpc>
              <a:spcBef>
                <a:spcPts val="300"/>
              </a:spcBef>
              <a:spcAft>
                <a:spcPts val="300"/>
              </a:spcAft>
            </a:pPr>
            <a:r>
              <a:rPr lang="en-US" altLang="en-US" dirty="0"/>
              <a:t>Defines</a:t>
            </a:r>
          </a:p>
          <a:p>
            <a:pPr lvl="3">
              <a:lnSpc>
                <a:spcPts val="2000"/>
              </a:lnSpc>
              <a:spcBef>
                <a:spcPts val="300"/>
              </a:spcBef>
              <a:spcAft>
                <a:spcPts val="300"/>
              </a:spcAft>
            </a:pPr>
            <a:r>
              <a:rPr lang="en-US" altLang="en-US" dirty="0"/>
              <a:t>The minimum operational characteristics</a:t>
            </a:r>
          </a:p>
          <a:p>
            <a:pPr lvl="3">
              <a:lnSpc>
                <a:spcPts val="2000"/>
              </a:lnSpc>
              <a:spcBef>
                <a:spcPts val="300"/>
              </a:spcBef>
              <a:spcAft>
                <a:spcPts val="300"/>
              </a:spcAft>
            </a:pPr>
            <a:r>
              <a:rPr lang="en-US" altLang="en-US" dirty="0"/>
              <a:t>Required servicing &amp; use information</a:t>
            </a:r>
          </a:p>
          <a:p>
            <a:pPr marL="326612" lvl="1" indent="-342900">
              <a:lnSpc>
                <a:spcPts val="2000"/>
              </a:lnSpc>
              <a:spcAft>
                <a:spcPts val="300"/>
              </a:spcAft>
            </a:pPr>
            <a:r>
              <a:rPr lang="en-US" altLang="en-US" sz="1800" b="0" dirty="0">
                <a:solidFill>
                  <a:schemeClr val="tx1"/>
                </a:solidFill>
              </a:rPr>
              <a:t>Transition from CE to UKCA mark </a:t>
            </a:r>
            <a:r>
              <a:rPr lang="en-US" altLang="en-US" sz="1800" dirty="0"/>
              <a:t>was</a:t>
            </a:r>
            <a:r>
              <a:rPr lang="en-US" altLang="en-US" sz="1800" b="0" dirty="0">
                <a:solidFill>
                  <a:schemeClr val="tx1"/>
                </a:solidFill>
              </a:rPr>
              <a:t> in Jan 2022</a:t>
            </a:r>
            <a:endParaRPr lang="en-US" altLang="en-US" dirty="0"/>
          </a:p>
          <a:p>
            <a:pPr>
              <a:lnSpc>
                <a:spcPts val="2000"/>
              </a:lnSpc>
              <a:spcBef>
                <a:spcPts val="300"/>
              </a:spcBef>
              <a:spcAft>
                <a:spcPts val="300"/>
              </a:spcAft>
            </a:pPr>
            <a:r>
              <a:rPr lang="en-US" altLang="en-US" sz="1800" dirty="0"/>
              <a:t>Warning:</a:t>
            </a:r>
          </a:p>
          <a:p>
            <a:pPr lvl="1">
              <a:lnSpc>
                <a:spcPts val="2000"/>
              </a:lnSpc>
              <a:spcAft>
                <a:spcPts val="300"/>
              </a:spcAft>
            </a:pPr>
            <a:r>
              <a:rPr lang="en-US" altLang="en-US" sz="1800" dirty="0"/>
              <a:t>Divesoft is responsible for the liability of a sold unit as the manufacturer </a:t>
            </a:r>
          </a:p>
          <a:p>
            <a:pPr lvl="1">
              <a:lnSpc>
                <a:spcPts val="2000"/>
              </a:lnSpc>
              <a:spcAft>
                <a:spcPts val="300"/>
              </a:spcAft>
            </a:pPr>
            <a:r>
              <a:rPr lang="en-US" altLang="en-US" sz="1800" dirty="0"/>
              <a:t>At all times Goods sold should match the manufacturer’s specification</a:t>
            </a:r>
          </a:p>
          <a:p>
            <a:pPr>
              <a:lnSpc>
                <a:spcPts val="2000"/>
              </a:lnSpc>
              <a:spcBef>
                <a:spcPts val="300"/>
              </a:spcBef>
              <a:spcAft>
                <a:spcPts val="300"/>
              </a:spcAft>
            </a:pPr>
            <a:r>
              <a:rPr lang="en-US" altLang="en-US" sz="1800" dirty="0"/>
              <a:t>‘Add-on’ considerations</a:t>
            </a:r>
          </a:p>
          <a:p>
            <a:pPr lvl="1">
              <a:lnSpc>
                <a:spcPts val="2000"/>
              </a:lnSpc>
              <a:spcAft>
                <a:spcPts val="300"/>
              </a:spcAft>
            </a:pPr>
            <a:r>
              <a:rPr lang="en-US" altLang="en-US" sz="1800" dirty="0"/>
              <a:t>Only options approved by Divesoft should be added to the </a:t>
            </a:r>
            <a:r>
              <a:rPr lang="en-US" altLang="en-US" sz="1800" dirty="0" err="1"/>
              <a:t>Divesoft</a:t>
            </a:r>
            <a:r>
              <a:rPr lang="en-US" altLang="en-US" sz="1800" dirty="0"/>
              <a:t> Liberty CCR</a:t>
            </a:r>
          </a:p>
        </p:txBody>
      </p:sp>
      <p:pic>
        <p:nvPicPr>
          <p:cNvPr id="7" name="Picture 6" descr="Shape&#10;&#10;Description automatically generated with low confidence">
            <a:extLst>
              <a:ext uri="{FF2B5EF4-FFF2-40B4-BE49-F238E27FC236}">
                <a16:creationId xmlns:a16="http://schemas.microsoft.com/office/drawing/2014/main" id="{AA9ABAF6-05F6-8F4F-A3EE-2894ADDF9BD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95393" y="1179782"/>
            <a:ext cx="2317531" cy="2295117"/>
          </a:xfrm>
          <a:prstGeom prst="rect">
            <a:avLst/>
          </a:prstGeom>
        </p:spPr>
      </p:pic>
      <p:pic>
        <p:nvPicPr>
          <p:cNvPr id="8" name="Picture 2" descr="CE Mark Certification in Saudi Arabia">
            <a:extLst>
              <a:ext uri="{FF2B5EF4-FFF2-40B4-BE49-F238E27FC236}">
                <a16:creationId xmlns:a16="http://schemas.microsoft.com/office/drawing/2014/main" id="{8D263925-BD57-AE4E-8355-EDB29A9B2376}"/>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5956" b="5956"/>
          <a:stretch/>
        </p:blipFill>
        <p:spPr bwMode="auto">
          <a:xfrm>
            <a:off x="6495393" y="3820527"/>
            <a:ext cx="2353676" cy="17709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365">
                                            <p:txEl>
                                              <p:pRg st="0" end="0"/>
                                            </p:txEl>
                                          </p:spTgt>
                                        </p:tgtEl>
                                        <p:attrNameLst>
                                          <p:attrName>style.visibility</p:attrName>
                                        </p:attrNameLst>
                                      </p:cBhvr>
                                      <p:to>
                                        <p:strVal val="visible"/>
                                      </p:to>
                                    </p:set>
                                    <p:animEffect transition="in" filter="dissolve">
                                      <p:cBhvr>
                                        <p:cTn id="7" dur="500"/>
                                        <p:tgtEl>
                                          <p:spTgt spid="1433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3365">
                                            <p:txEl>
                                              <p:pRg st="1" end="1"/>
                                            </p:txEl>
                                          </p:spTgt>
                                        </p:tgtEl>
                                        <p:attrNameLst>
                                          <p:attrName>style.visibility</p:attrName>
                                        </p:attrNameLst>
                                      </p:cBhvr>
                                      <p:to>
                                        <p:strVal val="visible"/>
                                      </p:to>
                                    </p:set>
                                    <p:animEffect transition="in" filter="dissolve">
                                      <p:cBhvr>
                                        <p:cTn id="12" dur="500"/>
                                        <p:tgtEl>
                                          <p:spTgt spid="14336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3365">
                                            <p:txEl>
                                              <p:pRg st="2" end="2"/>
                                            </p:txEl>
                                          </p:spTgt>
                                        </p:tgtEl>
                                        <p:attrNameLst>
                                          <p:attrName>style.visibility</p:attrName>
                                        </p:attrNameLst>
                                      </p:cBhvr>
                                      <p:to>
                                        <p:strVal val="visible"/>
                                      </p:to>
                                    </p:set>
                                    <p:animEffect transition="in" filter="dissolve">
                                      <p:cBhvr>
                                        <p:cTn id="17" dur="500"/>
                                        <p:tgtEl>
                                          <p:spTgt spid="14336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3365">
                                            <p:txEl>
                                              <p:pRg st="3" end="3"/>
                                            </p:txEl>
                                          </p:spTgt>
                                        </p:tgtEl>
                                        <p:attrNameLst>
                                          <p:attrName>style.visibility</p:attrName>
                                        </p:attrNameLst>
                                      </p:cBhvr>
                                      <p:to>
                                        <p:strVal val="visible"/>
                                      </p:to>
                                    </p:set>
                                    <p:animEffect transition="in" filter="dissolve">
                                      <p:cBhvr>
                                        <p:cTn id="22" dur="500"/>
                                        <p:tgtEl>
                                          <p:spTgt spid="143365">
                                            <p:txEl>
                                              <p:pRg st="3" end="3"/>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43365">
                                            <p:txEl>
                                              <p:pRg st="4" end="4"/>
                                            </p:txEl>
                                          </p:spTgt>
                                        </p:tgtEl>
                                        <p:attrNameLst>
                                          <p:attrName>style.visibility</p:attrName>
                                        </p:attrNameLst>
                                      </p:cBhvr>
                                      <p:to>
                                        <p:strVal val="visible"/>
                                      </p:to>
                                    </p:set>
                                    <p:animEffect transition="in" filter="dissolve">
                                      <p:cBhvr>
                                        <p:cTn id="25" dur="500"/>
                                        <p:tgtEl>
                                          <p:spTgt spid="143365">
                                            <p:txEl>
                                              <p:pRg st="4" end="4"/>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43365">
                                            <p:txEl>
                                              <p:pRg st="5" end="5"/>
                                            </p:txEl>
                                          </p:spTgt>
                                        </p:tgtEl>
                                        <p:attrNameLst>
                                          <p:attrName>style.visibility</p:attrName>
                                        </p:attrNameLst>
                                      </p:cBhvr>
                                      <p:to>
                                        <p:strVal val="visible"/>
                                      </p:to>
                                    </p:set>
                                    <p:animEffect transition="in" filter="dissolve">
                                      <p:cBhvr>
                                        <p:cTn id="28" dur="500"/>
                                        <p:tgtEl>
                                          <p:spTgt spid="143365">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43365">
                                            <p:txEl>
                                              <p:pRg st="6" end="6"/>
                                            </p:txEl>
                                          </p:spTgt>
                                        </p:tgtEl>
                                        <p:attrNameLst>
                                          <p:attrName>style.visibility</p:attrName>
                                        </p:attrNameLst>
                                      </p:cBhvr>
                                      <p:to>
                                        <p:strVal val="visible"/>
                                      </p:to>
                                    </p:set>
                                    <p:animEffect transition="in" filter="dissolve">
                                      <p:cBhvr>
                                        <p:cTn id="33" dur="500"/>
                                        <p:tgtEl>
                                          <p:spTgt spid="143365">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43365">
                                            <p:txEl>
                                              <p:pRg st="7" end="7"/>
                                            </p:txEl>
                                          </p:spTgt>
                                        </p:tgtEl>
                                        <p:attrNameLst>
                                          <p:attrName>style.visibility</p:attrName>
                                        </p:attrNameLst>
                                      </p:cBhvr>
                                      <p:to>
                                        <p:strVal val="visible"/>
                                      </p:to>
                                    </p:set>
                                    <p:animEffect transition="in" filter="dissolve">
                                      <p:cBhvr>
                                        <p:cTn id="38" dur="500"/>
                                        <p:tgtEl>
                                          <p:spTgt spid="143365">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143365">
                                            <p:txEl>
                                              <p:pRg st="8" end="8"/>
                                            </p:txEl>
                                          </p:spTgt>
                                        </p:tgtEl>
                                        <p:attrNameLst>
                                          <p:attrName>style.visibility</p:attrName>
                                        </p:attrNameLst>
                                      </p:cBhvr>
                                      <p:to>
                                        <p:strVal val="visible"/>
                                      </p:to>
                                    </p:set>
                                    <p:animEffect transition="in" filter="dissolve">
                                      <p:cBhvr>
                                        <p:cTn id="43" dur="500"/>
                                        <p:tgtEl>
                                          <p:spTgt spid="143365">
                                            <p:txEl>
                                              <p:pRg st="8" end="8"/>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143365">
                                            <p:txEl>
                                              <p:pRg st="9" end="9"/>
                                            </p:txEl>
                                          </p:spTgt>
                                        </p:tgtEl>
                                        <p:attrNameLst>
                                          <p:attrName>style.visibility</p:attrName>
                                        </p:attrNameLst>
                                      </p:cBhvr>
                                      <p:to>
                                        <p:strVal val="visible"/>
                                      </p:to>
                                    </p:set>
                                    <p:animEffect transition="in" filter="dissolve">
                                      <p:cBhvr>
                                        <p:cTn id="48" dur="500"/>
                                        <p:tgtEl>
                                          <p:spTgt spid="143365">
                                            <p:txEl>
                                              <p:pRg st="9" end="9"/>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143365">
                                            <p:txEl>
                                              <p:pRg st="10" end="10"/>
                                            </p:txEl>
                                          </p:spTgt>
                                        </p:tgtEl>
                                        <p:attrNameLst>
                                          <p:attrName>style.visibility</p:attrName>
                                        </p:attrNameLst>
                                      </p:cBhvr>
                                      <p:to>
                                        <p:strVal val="visible"/>
                                      </p:to>
                                    </p:set>
                                    <p:animEffect transition="in" filter="dissolve">
                                      <p:cBhvr>
                                        <p:cTn id="53" dur="500"/>
                                        <p:tgtEl>
                                          <p:spTgt spid="143365">
                                            <p:txEl>
                                              <p:pRg st="10" end="1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143365">
                                            <p:txEl>
                                              <p:pRg st="11" end="11"/>
                                            </p:txEl>
                                          </p:spTgt>
                                        </p:tgtEl>
                                        <p:attrNameLst>
                                          <p:attrName>style.visibility</p:attrName>
                                        </p:attrNameLst>
                                      </p:cBhvr>
                                      <p:to>
                                        <p:strVal val="visible"/>
                                      </p:to>
                                    </p:set>
                                    <p:animEffect transition="in" filter="dissolve">
                                      <p:cBhvr>
                                        <p:cTn id="58" dur="500"/>
                                        <p:tgtEl>
                                          <p:spTgt spid="14336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5" grpId="0" build="p" bldLvl="3"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descr="A picture containing graphical user interface&#10;&#10;Description automatically generated">
            <a:extLst>
              <a:ext uri="{FF2B5EF4-FFF2-40B4-BE49-F238E27FC236}">
                <a16:creationId xmlns:a16="http://schemas.microsoft.com/office/drawing/2014/main" id="{C1AABD51-D0D9-AF49-9D80-26CC578D7FE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61739" y="1632888"/>
            <a:ext cx="3962821" cy="2623801"/>
          </a:xfrm>
          <a:prstGeom prst="rect">
            <a:avLst/>
          </a:prstGeom>
        </p:spPr>
      </p:pic>
      <p:sp>
        <p:nvSpPr>
          <p:cNvPr id="159747" name="Rectangle 3">
            <a:extLst>
              <a:ext uri="{FF2B5EF4-FFF2-40B4-BE49-F238E27FC236}">
                <a16:creationId xmlns:a16="http://schemas.microsoft.com/office/drawing/2014/main" id="{073BEEF5-837A-4445-B2A4-FC3D1389D9B2}"/>
              </a:ext>
            </a:extLst>
          </p:cNvPr>
          <p:cNvSpPr>
            <a:spLocks noGrp="1" noChangeArrowheads="1"/>
          </p:cNvSpPr>
          <p:nvPr>
            <p:ph type="body" sz="half" idx="1"/>
          </p:nvPr>
        </p:nvSpPr>
        <p:spPr>
          <a:xfrm>
            <a:off x="457199" y="1647031"/>
            <a:ext cx="4871545" cy="4598695"/>
          </a:xfrm>
        </p:spPr>
        <p:txBody>
          <a:bodyPr/>
          <a:lstStyle/>
          <a:p>
            <a:pPr eaLnBrk="1" hangingPunct="1"/>
            <a:r>
              <a:rPr lang="en-US" altLang="en-US" dirty="0"/>
              <a:t>Manufacturer’s Warranty:</a:t>
            </a:r>
          </a:p>
          <a:p>
            <a:pPr lvl="1" eaLnBrk="1" hangingPunct="1"/>
            <a:r>
              <a:rPr lang="en-GB" altLang="en-US" dirty="0"/>
              <a:t>12 months</a:t>
            </a:r>
          </a:p>
          <a:p>
            <a:pPr lvl="1" eaLnBrk="1" hangingPunct="1"/>
            <a:r>
              <a:rPr lang="en-GB" altLang="en-US" dirty="0"/>
              <a:t>Statutory rights &amp; Common Law</a:t>
            </a:r>
          </a:p>
          <a:p>
            <a:pPr eaLnBrk="1" hangingPunct="1"/>
            <a:r>
              <a:rPr lang="en-GB" altLang="en-US" dirty="0"/>
              <a:t>Insurance:</a:t>
            </a:r>
          </a:p>
          <a:p>
            <a:pPr lvl="1" eaLnBrk="1" hangingPunct="1"/>
            <a:r>
              <a:rPr lang="en-GB" altLang="en-US" dirty="0"/>
              <a:t>BSAC membership Third Party Liability Cover</a:t>
            </a:r>
          </a:p>
          <a:p>
            <a:pPr lvl="2" eaLnBrk="1" hangingPunct="1"/>
            <a:r>
              <a:rPr lang="en-GB" altLang="en-US" dirty="0"/>
              <a:t>Within BSAC Safe Diving and recommendations</a:t>
            </a:r>
          </a:p>
          <a:p>
            <a:pPr lvl="1" eaLnBrk="1" hangingPunct="1"/>
            <a:r>
              <a:rPr lang="en-GB" altLang="en-US" dirty="0"/>
              <a:t>Consider additional personal insurance to cover:</a:t>
            </a:r>
          </a:p>
          <a:p>
            <a:pPr lvl="2" eaLnBrk="1" hangingPunct="1"/>
            <a:r>
              <a:rPr lang="en-GB" altLang="en-US" dirty="0"/>
              <a:t>Loss and damage</a:t>
            </a:r>
          </a:p>
          <a:p>
            <a:pPr lvl="2" eaLnBrk="1" hangingPunct="1"/>
            <a:r>
              <a:rPr lang="en-GB" altLang="en-US" dirty="0"/>
              <a:t>Emergency jettison</a:t>
            </a:r>
            <a:endParaRPr lang="en-GB" altLang="en-US" sz="1600" dirty="0"/>
          </a:p>
        </p:txBody>
      </p:sp>
      <p:sp>
        <p:nvSpPr>
          <p:cNvPr id="159746" name="Rectangle 2">
            <a:extLst>
              <a:ext uri="{FF2B5EF4-FFF2-40B4-BE49-F238E27FC236}">
                <a16:creationId xmlns:a16="http://schemas.microsoft.com/office/drawing/2014/main" id="{B8CAA4FA-94DE-482B-9E18-77BD68DE7CCB}"/>
              </a:ext>
            </a:extLst>
          </p:cNvPr>
          <p:cNvSpPr>
            <a:spLocks noGrp="1" noChangeArrowheads="1"/>
          </p:cNvSpPr>
          <p:nvPr>
            <p:ph type="title"/>
          </p:nvPr>
        </p:nvSpPr>
        <p:spPr/>
        <p:txBody>
          <a:bodyPr/>
          <a:lstStyle/>
          <a:p>
            <a:pPr eaLnBrk="1" hangingPunct="1"/>
            <a:r>
              <a:rPr lang="en-US" altLang="en-US" dirty="0"/>
              <a:t>Warranty and insurance</a:t>
            </a:r>
            <a:endParaRPr lang="en-GB" alt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9747">
                                            <p:txEl>
                                              <p:pRg st="0" end="0"/>
                                            </p:txEl>
                                          </p:spTgt>
                                        </p:tgtEl>
                                        <p:attrNameLst>
                                          <p:attrName>style.visibility</p:attrName>
                                        </p:attrNameLst>
                                      </p:cBhvr>
                                      <p:to>
                                        <p:strVal val="visible"/>
                                      </p:to>
                                    </p:set>
                                    <p:animEffect transition="in" filter="dissolve">
                                      <p:cBhvr>
                                        <p:cTn id="7" dur="500"/>
                                        <p:tgtEl>
                                          <p:spTgt spid="1597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9747">
                                            <p:txEl>
                                              <p:pRg st="1" end="1"/>
                                            </p:txEl>
                                          </p:spTgt>
                                        </p:tgtEl>
                                        <p:attrNameLst>
                                          <p:attrName>style.visibility</p:attrName>
                                        </p:attrNameLst>
                                      </p:cBhvr>
                                      <p:to>
                                        <p:strVal val="visible"/>
                                      </p:to>
                                    </p:set>
                                    <p:animEffect transition="in" filter="dissolve">
                                      <p:cBhvr>
                                        <p:cTn id="12" dur="500"/>
                                        <p:tgtEl>
                                          <p:spTgt spid="1597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9747">
                                            <p:txEl>
                                              <p:pRg st="2" end="2"/>
                                            </p:txEl>
                                          </p:spTgt>
                                        </p:tgtEl>
                                        <p:attrNameLst>
                                          <p:attrName>style.visibility</p:attrName>
                                        </p:attrNameLst>
                                      </p:cBhvr>
                                      <p:to>
                                        <p:strVal val="visible"/>
                                      </p:to>
                                    </p:set>
                                    <p:animEffect transition="in" filter="dissolve">
                                      <p:cBhvr>
                                        <p:cTn id="17" dur="500"/>
                                        <p:tgtEl>
                                          <p:spTgt spid="1597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59747">
                                            <p:txEl>
                                              <p:pRg st="3" end="3"/>
                                            </p:txEl>
                                          </p:spTgt>
                                        </p:tgtEl>
                                        <p:attrNameLst>
                                          <p:attrName>style.visibility</p:attrName>
                                        </p:attrNameLst>
                                      </p:cBhvr>
                                      <p:to>
                                        <p:strVal val="visible"/>
                                      </p:to>
                                    </p:set>
                                    <p:animEffect transition="in" filter="dissolve">
                                      <p:cBhvr>
                                        <p:cTn id="22" dur="500"/>
                                        <p:tgtEl>
                                          <p:spTgt spid="15974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59747">
                                            <p:txEl>
                                              <p:pRg st="4" end="4"/>
                                            </p:txEl>
                                          </p:spTgt>
                                        </p:tgtEl>
                                        <p:attrNameLst>
                                          <p:attrName>style.visibility</p:attrName>
                                        </p:attrNameLst>
                                      </p:cBhvr>
                                      <p:to>
                                        <p:strVal val="visible"/>
                                      </p:to>
                                    </p:set>
                                    <p:animEffect transition="in" filter="dissolve">
                                      <p:cBhvr>
                                        <p:cTn id="27" dur="500"/>
                                        <p:tgtEl>
                                          <p:spTgt spid="15974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59747">
                                            <p:txEl>
                                              <p:pRg st="5" end="5"/>
                                            </p:txEl>
                                          </p:spTgt>
                                        </p:tgtEl>
                                        <p:attrNameLst>
                                          <p:attrName>style.visibility</p:attrName>
                                        </p:attrNameLst>
                                      </p:cBhvr>
                                      <p:to>
                                        <p:strVal val="visible"/>
                                      </p:to>
                                    </p:set>
                                    <p:animEffect transition="in" filter="dissolve">
                                      <p:cBhvr>
                                        <p:cTn id="32" dur="500"/>
                                        <p:tgtEl>
                                          <p:spTgt spid="159747">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59747">
                                            <p:txEl>
                                              <p:pRg st="6" end="6"/>
                                            </p:txEl>
                                          </p:spTgt>
                                        </p:tgtEl>
                                        <p:attrNameLst>
                                          <p:attrName>style.visibility</p:attrName>
                                        </p:attrNameLst>
                                      </p:cBhvr>
                                      <p:to>
                                        <p:strVal val="visible"/>
                                      </p:to>
                                    </p:set>
                                    <p:animEffect transition="in" filter="dissolve">
                                      <p:cBhvr>
                                        <p:cTn id="37" dur="500"/>
                                        <p:tgtEl>
                                          <p:spTgt spid="159747">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59747">
                                            <p:txEl>
                                              <p:pRg st="7" end="7"/>
                                            </p:txEl>
                                          </p:spTgt>
                                        </p:tgtEl>
                                        <p:attrNameLst>
                                          <p:attrName>style.visibility</p:attrName>
                                        </p:attrNameLst>
                                      </p:cBhvr>
                                      <p:to>
                                        <p:strVal val="visible"/>
                                      </p:to>
                                    </p:set>
                                    <p:animEffect transition="in" filter="dissolve">
                                      <p:cBhvr>
                                        <p:cTn id="42" dur="500"/>
                                        <p:tgtEl>
                                          <p:spTgt spid="159747">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59747">
                                            <p:txEl>
                                              <p:pRg st="8" end="8"/>
                                            </p:txEl>
                                          </p:spTgt>
                                        </p:tgtEl>
                                        <p:attrNameLst>
                                          <p:attrName>style.visibility</p:attrName>
                                        </p:attrNameLst>
                                      </p:cBhvr>
                                      <p:to>
                                        <p:strVal val="visible"/>
                                      </p:to>
                                    </p:set>
                                    <p:animEffect transition="in" filter="dissolve">
                                      <p:cBhvr>
                                        <p:cTn id="47" dur="500"/>
                                        <p:tgtEl>
                                          <p:spTgt spid="15974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build="p" bldLvl="3"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8" name="Rectangle 4">
            <a:extLst>
              <a:ext uri="{FF2B5EF4-FFF2-40B4-BE49-F238E27FC236}">
                <a16:creationId xmlns:a16="http://schemas.microsoft.com/office/drawing/2014/main" id="{008E5D48-AB54-44CD-99C5-4DFD3D6A691D}"/>
              </a:ext>
            </a:extLst>
          </p:cNvPr>
          <p:cNvSpPr>
            <a:spLocks noGrp="1" noChangeArrowheads="1"/>
          </p:cNvSpPr>
          <p:nvPr>
            <p:ph type="title"/>
          </p:nvPr>
        </p:nvSpPr>
        <p:spPr/>
        <p:txBody>
          <a:bodyPr/>
          <a:lstStyle/>
          <a:p>
            <a:r>
              <a:rPr lang="en-US" altLang="en-US" dirty="0"/>
              <a:t>Need for hygiene</a:t>
            </a:r>
          </a:p>
        </p:txBody>
      </p:sp>
      <p:sp>
        <p:nvSpPr>
          <p:cNvPr id="144389" name="Rectangle 5">
            <a:extLst>
              <a:ext uri="{FF2B5EF4-FFF2-40B4-BE49-F238E27FC236}">
                <a16:creationId xmlns:a16="http://schemas.microsoft.com/office/drawing/2014/main" id="{A0CCF719-8824-4549-AF70-B713C4F46AE1}"/>
              </a:ext>
            </a:extLst>
          </p:cNvPr>
          <p:cNvSpPr>
            <a:spLocks noGrp="1" noChangeArrowheads="1"/>
          </p:cNvSpPr>
          <p:nvPr>
            <p:ph sz="quarter" idx="11"/>
          </p:nvPr>
        </p:nvSpPr>
        <p:spPr>
          <a:xfrm>
            <a:off x="457200" y="1677988"/>
            <a:ext cx="8229600" cy="4978992"/>
          </a:xfrm>
        </p:spPr>
        <p:txBody>
          <a:bodyPr/>
          <a:lstStyle/>
          <a:p>
            <a:pPr>
              <a:lnSpc>
                <a:spcPts val="1800"/>
              </a:lnSpc>
            </a:pPr>
            <a:r>
              <a:rPr lang="en-US" altLang="en-US" dirty="0"/>
              <a:t>Breathing loop components:</a:t>
            </a:r>
          </a:p>
          <a:p>
            <a:pPr lvl="1">
              <a:lnSpc>
                <a:spcPts val="1800"/>
              </a:lnSpc>
            </a:pPr>
            <a:r>
              <a:rPr lang="en-US" altLang="en-US" dirty="0"/>
              <a:t>Mouthpiece &amp; hoses</a:t>
            </a:r>
          </a:p>
          <a:p>
            <a:pPr lvl="1">
              <a:lnSpc>
                <a:spcPts val="1800"/>
              </a:lnSpc>
            </a:pPr>
            <a:r>
              <a:rPr lang="en-US" altLang="en-US" dirty="0"/>
              <a:t>All internal surfaces of head</a:t>
            </a:r>
          </a:p>
          <a:p>
            <a:pPr lvl="1">
              <a:lnSpc>
                <a:spcPts val="1800"/>
              </a:lnSpc>
            </a:pPr>
            <a:r>
              <a:rPr lang="en-US" altLang="en-US" dirty="0"/>
              <a:t>Counter-lungs</a:t>
            </a:r>
          </a:p>
          <a:p>
            <a:pPr lvl="1">
              <a:lnSpc>
                <a:spcPts val="1800"/>
              </a:lnSpc>
            </a:pPr>
            <a:r>
              <a:rPr lang="en-US" altLang="en-US" dirty="0"/>
              <a:t>Scrubber unit body, canister</a:t>
            </a:r>
          </a:p>
          <a:p>
            <a:pPr lvl="1">
              <a:lnSpc>
                <a:spcPts val="1800"/>
              </a:lnSpc>
            </a:pPr>
            <a:r>
              <a:rPr lang="en-US" altLang="en-US" dirty="0"/>
              <a:t>Scrubber water trap</a:t>
            </a:r>
          </a:p>
          <a:p>
            <a:pPr>
              <a:lnSpc>
                <a:spcPts val="1800"/>
              </a:lnSpc>
            </a:pPr>
            <a:r>
              <a:rPr lang="en-US" altLang="en-US" dirty="0"/>
              <a:t>Minimum at the end of dive day:</a:t>
            </a:r>
          </a:p>
          <a:p>
            <a:pPr lvl="1">
              <a:lnSpc>
                <a:spcPts val="1800"/>
              </a:lnSpc>
            </a:pPr>
            <a:r>
              <a:rPr lang="en-US" altLang="en-US" dirty="0"/>
              <a:t>Flush fresh water , drain &amp; air dry</a:t>
            </a:r>
          </a:p>
          <a:p>
            <a:pPr lvl="2">
              <a:lnSpc>
                <a:spcPts val="1800"/>
              </a:lnSpc>
            </a:pPr>
            <a:r>
              <a:rPr lang="en-US" altLang="en-US" dirty="0"/>
              <a:t>Mouthpiece, hoses &amp; </a:t>
            </a:r>
            <a:r>
              <a:rPr lang="en-US" altLang="en-US" dirty="0" err="1"/>
              <a:t>counterlungs</a:t>
            </a:r>
            <a:endParaRPr lang="en-US" altLang="en-US" dirty="0"/>
          </a:p>
          <a:p>
            <a:pPr lvl="2">
              <a:lnSpc>
                <a:spcPts val="1800"/>
              </a:lnSpc>
            </a:pPr>
            <a:r>
              <a:rPr lang="en-US" altLang="en-US" dirty="0"/>
              <a:t>Scrubber unit?</a:t>
            </a:r>
          </a:p>
          <a:p>
            <a:pPr>
              <a:lnSpc>
                <a:spcPts val="1800"/>
              </a:lnSpc>
            </a:pPr>
            <a:r>
              <a:rPr lang="en-US" altLang="en-US" dirty="0"/>
              <a:t>At end of diving trip / approx. every 6 hrs. diving:</a:t>
            </a:r>
          </a:p>
          <a:p>
            <a:pPr lvl="1">
              <a:lnSpc>
                <a:spcPts val="1800"/>
              </a:lnSpc>
            </a:pPr>
            <a:r>
              <a:rPr lang="en-US" altLang="en-US" dirty="0"/>
              <a:t>Disinfect all loop components</a:t>
            </a:r>
          </a:p>
          <a:p>
            <a:pPr lvl="1">
              <a:lnSpc>
                <a:spcPts val="1800"/>
              </a:lnSpc>
            </a:pPr>
            <a:r>
              <a:rPr lang="en-US" altLang="en-US" dirty="0"/>
              <a:t>Rinse thoroughly to prevent deterioration</a:t>
            </a:r>
          </a:p>
          <a:p>
            <a:pPr lvl="1">
              <a:lnSpc>
                <a:spcPts val="1800"/>
              </a:lnSpc>
            </a:pPr>
            <a:r>
              <a:rPr lang="en-US" altLang="en-US" dirty="0"/>
              <a:t>Air dry</a:t>
            </a:r>
          </a:p>
        </p:txBody>
      </p:sp>
      <p:pic>
        <p:nvPicPr>
          <p:cNvPr id="22532" name="Picture 2" descr="A picture containing indoor, table, sitting, computer&#10;&#10;Description automatically generated">
            <a:extLst>
              <a:ext uri="{FF2B5EF4-FFF2-40B4-BE49-F238E27FC236}">
                <a16:creationId xmlns:a16="http://schemas.microsoft.com/office/drawing/2014/main" id="{6381C8D0-5944-4241-ACA0-DA59C2838AE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64469" y="1409212"/>
            <a:ext cx="2811025" cy="3514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4389">
                                            <p:txEl>
                                              <p:pRg st="0" end="0"/>
                                            </p:txEl>
                                          </p:spTgt>
                                        </p:tgtEl>
                                        <p:attrNameLst>
                                          <p:attrName>style.visibility</p:attrName>
                                        </p:attrNameLst>
                                      </p:cBhvr>
                                      <p:to>
                                        <p:strVal val="visible"/>
                                      </p:to>
                                    </p:set>
                                    <p:animEffect transition="in" filter="dissolve">
                                      <p:cBhvr>
                                        <p:cTn id="7" dur="500"/>
                                        <p:tgtEl>
                                          <p:spTgt spid="14438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4389">
                                            <p:txEl>
                                              <p:pRg st="1" end="1"/>
                                            </p:txEl>
                                          </p:spTgt>
                                        </p:tgtEl>
                                        <p:attrNameLst>
                                          <p:attrName>style.visibility</p:attrName>
                                        </p:attrNameLst>
                                      </p:cBhvr>
                                      <p:to>
                                        <p:strVal val="visible"/>
                                      </p:to>
                                    </p:set>
                                    <p:animEffect transition="in" filter="dissolve">
                                      <p:cBhvr>
                                        <p:cTn id="12" dur="500"/>
                                        <p:tgtEl>
                                          <p:spTgt spid="14438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4389">
                                            <p:txEl>
                                              <p:pRg st="2" end="2"/>
                                            </p:txEl>
                                          </p:spTgt>
                                        </p:tgtEl>
                                        <p:attrNameLst>
                                          <p:attrName>style.visibility</p:attrName>
                                        </p:attrNameLst>
                                      </p:cBhvr>
                                      <p:to>
                                        <p:strVal val="visible"/>
                                      </p:to>
                                    </p:set>
                                    <p:animEffect transition="in" filter="dissolve">
                                      <p:cBhvr>
                                        <p:cTn id="17" dur="500"/>
                                        <p:tgtEl>
                                          <p:spTgt spid="14438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4389">
                                            <p:txEl>
                                              <p:pRg st="3" end="3"/>
                                            </p:txEl>
                                          </p:spTgt>
                                        </p:tgtEl>
                                        <p:attrNameLst>
                                          <p:attrName>style.visibility</p:attrName>
                                        </p:attrNameLst>
                                      </p:cBhvr>
                                      <p:to>
                                        <p:strVal val="visible"/>
                                      </p:to>
                                    </p:set>
                                    <p:animEffect transition="in" filter="dissolve">
                                      <p:cBhvr>
                                        <p:cTn id="22" dur="500"/>
                                        <p:tgtEl>
                                          <p:spTgt spid="14438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44389">
                                            <p:txEl>
                                              <p:pRg st="4" end="4"/>
                                            </p:txEl>
                                          </p:spTgt>
                                        </p:tgtEl>
                                        <p:attrNameLst>
                                          <p:attrName>style.visibility</p:attrName>
                                        </p:attrNameLst>
                                      </p:cBhvr>
                                      <p:to>
                                        <p:strVal val="visible"/>
                                      </p:to>
                                    </p:set>
                                    <p:animEffect transition="in" filter="dissolve">
                                      <p:cBhvr>
                                        <p:cTn id="27" dur="500"/>
                                        <p:tgtEl>
                                          <p:spTgt spid="14438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4389">
                                            <p:txEl>
                                              <p:pRg st="5" end="5"/>
                                            </p:txEl>
                                          </p:spTgt>
                                        </p:tgtEl>
                                        <p:attrNameLst>
                                          <p:attrName>style.visibility</p:attrName>
                                        </p:attrNameLst>
                                      </p:cBhvr>
                                      <p:to>
                                        <p:strVal val="visible"/>
                                      </p:to>
                                    </p:set>
                                    <p:animEffect transition="in" filter="dissolve">
                                      <p:cBhvr>
                                        <p:cTn id="32" dur="500"/>
                                        <p:tgtEl>
                                          <p:spTgt spid="14438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44389">
                                            <p:txEl>
                                              <p:pRg st="6" end="6"/>
                                            </p:txEl>
                                          </p:spTgt>
                                        </p:tgtEl>
                                        <p:attrNameLst>
                                          <p:attrName>style.visibility</p:attrName>
                                        </p:attrNameLst>
                                      </p:cBhvr>
                                      <p:to>
                                        <p:strVal val="visible"/>
                                      </p:to>
                                    </p:set>
                                    <p:animEffect transition="in" filter="dissolve">
                                      <p:cBhvr>
                                        <p:cTn id="37" dur="500"/>
                                        <p:tgtEl>
                                          <p:spTgt spid="14438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44389">
                                            <p:txEl>
                                              <p:pRg st="7" end="7"/>
                                            </p:txEl>
                                          </p:spTgt>
                                        </p:tgtEl>
                                        <p:attrNameLst>
                                          <p:attrName>style.visibility</p:attrName>
                                        </p:attrNameLst>
                                      </p:cBhvr>
                                      <p:to>
                                        <p:strVal val="visible"/>
                                      </p:to>
                                    </p:set>
                                    <p:animEffect transition="in" filter="dissolve">
                                      <p:cBhvr>
                                        <p:cTn id="42" dur="500"/>
                                        <p:tgtEl>
                                          <p:spTgt spid="14438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44389">
                                            <p:txEl>
                                              <p:pRg st="8" end="8"/>
                                            </p:txEl>
                                          </p:spTgt>
                                        </p:tgtEl>
                                        <p:attrNameLst>
                                          <p:attrName>style.visibility</p:attrName>
                                        </p:attrNameLst>
                                      </p:cBhvr>
                                      <p:to>
                                        <p:strVal val="visible"/>
                                      </p:to>
                                    </p:set>
                                    <p:animEffect transition="in" filter="dissolve">
                                      <p:cBhvr>
                                        <p:cTn id="47" dur="500"/>
                                        <p:tgtEl>
                                          <p:spTgt spid="14438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44389">
                                            <p:txEl>
                                              <p:pRg st="9" end="9"/>
                                            </p:txEl>
                                          </p:spTgt>
                                        </p:tgtEl>
                                        <p:attrNameLst>
                                          <p:attrName>style.visibility</p:attrName>
                                        </p:attrNameLst>
                                      </p:cBhvr>
                                      <p:to>
                                        <p:strVal val="visible"/>
                                      </p:to>
                                    </p:set>
                                    <p:animEffect transition="in" filter="dissolve">
                                      <p:cBhvr>
                                        <p:cTn id="52" dur="500"/>
                                        <p:tgtEl>
                                          <p:spTgt spid="14438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44389">
                                            <p:txEl>
                                              <p:pRg st="10" end="10"/>
                                            </p:txEl>
                                          </p:spTgt>
                                        </p:tgtEl>
                                        <p:attrNameLst>
                                          <p:attrName>style.visibility</p:attrName>
                                        </p:attrNameLst>
                                      </p:cBhvr>
                                      <p:to>
                                        <p:strVal val="visible"/>
                                      </p:to>
                                    </p:set>
                                    <p:animEffect transition="in" filter="dissolve">
                                      <p:cBhvr>
                                        <p:cTn id="57" dur="500"/>
                                        <p:tgtEl>
                                          <p:spTgt spid="144389">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44389">
                                            <p:txEl>
                                              <p:pRg st="11" end="11"/>
                                            </p:txEl>
                                          </p:spTgt>
                                        </p:tgtEl>
                                        <p:attrNameLst>
                                          <p:attrName>style.visibility</p:attrName>
                                        </p:attrNameLst>
                                      </p:cBhvr>
                                      <p:to>
                                        <p:strVal val="visible"/>
                                      </p:to>
                                    </p:set>
                                    <p:animEffect transition="in" filter="dissolve">
                                      <p:cBhvr>
                                        <p:cTn id="62" dur="500"/>
                                        <p:tgtEl>
                                          <p:spTgt spid="144389">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144389">
                                            <p:txEl>
                                              <p:pRg st="12" end="12"/>
                                            </p:txEl>
                                          </p:spTgt>
                                        </p:tgtEl>
                                        <p:attrNameLst>
                                          <p:attrName>style.visibility</p:attrName>
                                        </p:attrNameLst>
                                      </p:cBhvr>
                                      <p:to>
                                        <p:strVal val="visible"/>
                                      </p:to>
                                    </p:set>
                                    <p:animEffect transition="in" filter="dissolve">
                                      <p:cBhvr>
                                        <p:cTn id="67" dur="500"/>
                                        <p:tgtEl>
                                          <p:spTgt spid="144389">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144389">
                                            <p:txEl>
                                              <p:pRg st="13" end="13"/>
                                            </p:txEl>
                                          </p:spTgt>
                                        </p:tgtEl>
                                        <p:attrNameLst>
                                          <p:attrName>style.visibility</p:attrName>
                                        </p:attrNameLst>
                                      </p:cBhvr>
                                      <p:to>
                                        <p:strVal val="visible"/>
                                      </p:to>
                                    </p:set>
                                    <p:animEffect transition="in" filter="dissolve">
                                      <p:cBhvr>
                                        <p:cTn id="72" dur="500"/>
                                        <p:tgtEl>
                                          <p:spTgt spid="144389">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9" grpId="0" build="p" bldLvl="3"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3554" name="Picture 2" descr="A picture containing container, box, plastic, sitting&#10;&#10;Description automatically generated">
            <a:extLst>
              <a:ext uri="{FF2B5EF4-FFF2-40B4-BE49-F238E27FC236}">
                <a16:creationId xmlns:a16="http://schemas.microsoft.com/office/drawing/2014/main" id="{B8F1DEDD-2751-4C23-A2D5-80B5C85E1CA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321425" y="1888331"/>
            <a:ext cx="2787650" cy="308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6" name="Rectangle 4">
            <a:extLst>
              <a:ext uri="{FF2B5EF4-FFF2-40B4-BE49-F238E27FC236}">
                <a16:creationId xmlns:a16="http://schemas.microsoft.com/office/drawing/2014/main" id="{19175043-D923-4A6C-9733-5EEFB42C6475}"/>
              </a:ext>
            </a:extLst>
          </p:cNvPr>
          <p:cNvSpPr>
            <a:spLocks noGrp="1" noChangeArrowheads="1"/>
          </p:cNvSpPr>
          <p:nvPr>
            <p:ph type="title"/>
          </p:nvPr>
        </p:nvSpPr>
        <p:spPr/>
        <p:txBody>
          <a:bodyPr/>
          <a:lstStyle/>
          <a:p>
            <a:r>
              <a:rPr lang="en-US" altLang="en-US" dirty="0"/>
              <a:t>Disinfectant</a:t>
            </a:r>
          </a:p>
        </p:txBody>
      </p:sp>
      <p:sp>
        <p:nvSpPr>
          <p:cNvPr id="151557" name="Rectangle 5">
            <a:extLst>
              <a:ext uri="{FF2B5EF4-FFF2-40B4-BE49-F238E27FC236}">
                <a16:creationId xmlns:a16="http://schemas.microsoft.com/office/drawing/2014/main" id="{43559EC6-24F2-43F9-B077-EB52DF59B57F}"/>
              </a:ext>
            </a:extLst>
          </p:cNvPr>
          <p:cNvSpPr>
            <a:spLocks noGrp="1" noChangeArrowheads="1"/>
          </p:cNvSpPr>
          <p:nvPr>
            <p:ph sz="quarter" idx="11"/>
          </p:nvPr>
        </p:nvSpPr>
        <p:spPr>
          <a:xfrm>
            <a:off x="457200" y="1677988"/>
            <a:ext cx="8229600" cy="4457631"/>
          </a:xfrm>
        </p:spPr>
        <p:txBody>
          <a:bodyPr/>
          <a:lstStyle/>
          <a:p>
            <a:r>
              <a:rPr lang="en-US" altLang="en-US" dirty="0"/>
              <a:t>Types of disinfectant:</a:t>
            </a:r>
          </a:p>
          <a:p>
            <a:pPr lvl="1"/>
            <a:r>
              <a:rPr lang="en-US" altLang="en-US" dirty="0"/>
              <a:t>“Divesoft supplied disinfectant ”</a:t>
            </a:r>
          </a:p>
          <a:p>
            <a:pPr lvl="2"/>
            <a:r>
              <a:rPr lang="en-US" altLang="en-US" dirty="0"/>
              <a:t>Manufacturer’s recommended disinfectant</a:t>
            </a:r>
          </a:p>
          <a:p>
            <a:pPr lvl="2"/>
            <a:r>
              <a:rPr lang="en-US" altLang="en-US" dirty="0"/>
              <a:t>Product Warranty</a:t>
            </a:r>
          </a:p>
          <a:p>
            <a:pPr lvl="2"/>
            <a:r>
              <a:rPr lang="en-US" altLang="en-US" dirty="0"/>
              <a:t>Harmful to aquatic life </a:t>
            </a:r>
          </a:p>
          <a:p>
            <a:pPr lvl="1"/>
            <a:r>
              <a:rPr lang="en-US" altLang="en-US" dirty="0"/>
              <a:t>Bactericide such as</a:t>
            </a:r>
          </a:p>
          <a:p>
            <a:pPr lvl="2"/>
            <a:r>
              <a:rPr lang="en-US" altLang="en-US" dirty="0"/>
              <a:t>Trigene, liquid Savlon, Dettox, Listerine, …</a:t>
            </a:r>
          </a:p>
          <a:p>
            <a:pPr lvl="1"/>
            <a:r>
              <a:rPr lang="en-US" altLang="en-US" dirty="0"/>
              <a:t>No chlorine-based disinfectant (e.g. Milton)</a:t>
            </a:r>
          </a:p>
          <a:p>
            <a:pPr lvl="1"/>
            <a:r>
              <a:rPr lang="en-US" altLang="en-US" dirty="0"/>
              <a:t>Dilution</a:t>
            </a:r>
          </a:p>
          <a:p>
            <a:pPr lvl="1"/>
            <a:r>
              <a:rPr lang="en-US" altLang="en-US" dirty="0"/>
              <a:t>Do not use ozone generators</a:t>
            </a:r>
          </a:p>
          <a:p>
            <a:r>
              <a:rPr lang="en-US" altLang="en-US" dirty="0"/>
              <a:t>Potential allergic reactions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1557">
                                            <p:txEl>
                                              <p:pRg st="0" end="0"/>
                                            </p:txEl>
                                          </p:spTgt>
                                        </p:tgtEl>
                                        <p:attrNameLst>
                                          <p:attrName>style.visibility</p:attrName>
                                        </p:attrNameLst>
                                      </p:cBhvr>
                                      <p:to>
                                        <p:strVal val="visible"/>
                                      </p:to>
                                    </p:set>
                                    <p:animEffect transition="in" filter="dissolve">
                                      <p:cBhvr>
                                        <p:cTn id="7" dur="500"/>
                                        <p:tgtEl>
                                          <p:spTgt spid="1515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1557">
                                            <p:txEl>
                                              <p:pRg st="1" end="1"/>
                                            </p:txEl>
                                          </p:spTgt>
                                        </p:tgtEl>
                                        <p:attrNameLst>
                                          <p:attrName>style.visibility</p:attrName>
                                        </p:attrNameLst>
                                      </p:cBhvr>
                                      <p:to>
                                        <p:strVal val="visible"/>
                                      </p:to>
                                    </p:set>
                                    <p:animEffect transition="in" filter="dissolve">
                                      <p:cBhvr>
                                        <p:cTn id="12" dur="500"/>
                                        <p:tgtEl>
                                          <p:spTgt spid="15155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1557">
                                            <p:txEl>
                                              <p:pRg st="2" end="2"/>
                                            </p:txEl>
                                          </p:spTgt>
                                        </p:tgtEl>
                                        <p:attrNameLst>
                                          <p:attrName>style.visibility</p:attrName>
                                        </p:attrNameLst>
                                      </p:cBhvr>
                                      <p:to>
                                        <p:strVal val="visible"/>
                                      </p:to>
                                    </p:set>
                                    <p:animEffect transition="in" filter="dissolve">
                                      <p:cBhvr>
                                        <p:cTn id="17" dur="500"/>
                                        <p:tgtEl>
                                          <p:spTgt spid="15155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51557">
                                            <p:txEl>
                                              <p:pRg st="3" end="3"/>
                                            </p:txEl>
                                          </p:spTgt>
                                        </p:tgtEl>
                                        <p:attrNameLst>
                                          <p:attrName>style.visibility</p:attrName>
                                        </p:attrNameLst>
                                      </p:cBhvr>
                                      <p:to>
                                        <p:strVal val="visible"/>
                                      </p:to>
                                    </p:set>
                                    <p:animEffect transition="in" filter="dissolve">
                                      <p:cBhvr>
                                        <p:cTn id="22" dur="500"/>
                                        <p:tgtEl>
                                          <p:spTgt spid="15155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51557">
                                            <p:txEl>
                                              <p:pRg st="4" end="4"/>
                                            </p:txEl>
                                          </p:spTgt>
                                        </p:tgtEl>
                                        <p:attrNameLst>
                                          <p:attrName>style.visibility</p:attrName>
                                        </p:attrNameLst>
                                      </p:cBhvr>
                                      <p:to>
                                        <p:strVal val="visible"/>
                                      </p:to>
                                    </p:set>
                                    <p:animEffect transition="in" filter="dissolve">
                                      <p:cBhvr>
                                        <p:cTn id="27" dur="500"/>
                                        <p:tgtEl>
                                          <p:spTgt spid="15155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51557">
                                            <p:txEl>
                                              <p:pRg st="5" end="5"/>
                                            </p:txEl>
                                          </p:spTgt>
                                        </p:tgtEl>
                                        <p:attrNameLst>
                                          <p:attrName>style.visibility</p:attrName>
                                        </p:attrNameLst>
                                      </p:cBhvr>
                                      <p:to>
                                        <p:strVal val="visible"/>
                                      </p:to>
                                    </p:set>
                                    <p:animEffect transition="in" filter="dissolve">
                                      <p:cBhvr>
                                        <p:cTn id="32" dur="500"/>
                                        <p:tgtEl>
                                          <p:spTgt spid="15155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51557">
                                            <p:txEl>
                                              <p:pRg st="6" end="6"/>
                                            </p:txEl>
                                          </p:spTgt>
                                        </p:tgtEl>
                                        <p:attrNameLst>
                                          <p:attrName>style.visibility</p:attrName>
                                        </p:attrNameLst>
                                      </p:cBhvr>
                                      <p:to>
                                        <p:strVal val="visible"/>
                                      </p:to>
                                    </p:set>
                                    <p:animEffect transition="in" filter="dissolve">
                                      <p:cBhvr>
                                        <p:cTn id="37" dur="500"/>
                                        <p:tgtEl>
                                          <p:spTgt spid="15155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51557">
                                            <p:txEl>
                                              <p:pRg st="7" end="7"/>
                                            </p:txEl>
                                          </p:spTgt>
                                        </p:tgtEl>
                                        <p:attrNameLst>
                                          <p:attrName>style.visibility</p:attrName>
                                        </p:attrNameLst>
                                      </p:cBhvr>
                                      <p:to>
                                        <p:strVal val="visible"/>
                                      </p:to>
                                    </p:set>
                                    <p:animEffect transition="in" filter="dissolve">
                                      <p:cBhvr>
                                        <p:cTn id="42" dur="500"/>
                                        <p:tgtEl>
                                          <p:spTgt spid="15155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51557">
                                            <p:txEl>
                                              <p:pRg st="8" end="8"/>
                                            </p:txEl>
                                          </p:spTgt>
                                        </p:tgtEl>
                                        <p:attrNameLst>
                                          <p:attrName>style.visibility</p:attrName>
                                        </p:attrNameLst>
                                      </p:cBhvr>
                                      <p:to>
                                        <p:strVal val="visible"/>
                                      </p:to>
                                    </p:set>
                                    <p:animEffect transition="in" filter="dissolve">
                                      <p:cBhvr>
                                        <p:cTn id="47" dur="500"/>
                                        <p:tgtEl>
                                          <p:spTgt spid="151557">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51557">
                                            <p:txEl>
                                              <p:pRg st="9" end="9"/>
                                            </p:txEl>
                                          </p:spTgt>
                                        </p:tgtEl>
                                        <p:attrNameLst>
                                          <p:attrName>style.visibility</p:attrName>
                                        </p:attrNameLst>
                                      </p:cBhvr>
                                      <p:to>
                                        <p:strVal val="visible"/>
                                      </p:to>
                                    </p:set>
                                    <p:animEffect transition="in" filter="dissolve">
                                      <p:cBhvr>
                                        <p:cTn id="52" dur="500"/>
                                        <p:tgtEl>
                                          <p:spTgt spid="151557">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51557">
                                            <p:txEl>
                                              <p:pRg st="10" end="10"/>
                                            </p:txEl>
                                          </p:spTgt>
                                        </p:tgtEl>
                                        <p:attrNameLst>
                                          <p:attrName>style.visibility</p:attrName>
                                        </p:attrNameLst>
                                      </p:cBhvr>
                                      <p:to>
                                        <p:strVal val="visible"/>
                                      </p:to>
                                    </p:set>
                                    <p:animEffect transition="in" filter="dissolve">
                                      <p:cBhvr>
                                        <p:cTn id="57" dur="500"/>
                                        <p:tgtEl>
                                          <p:spTgt spid="15155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7" grpId="0" build="p" bldLvl="3"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4578" name="Picture 2" descr="A close up of a device&#10;&#10;Description automatically generated">
            <a:extLst>
              <a:ext uri="{FF2B5EF4-FFF2-40B4-BE49-F238E27FC236}">
                <a16:creationId xmlns:a16="http://schemas.microsoft.com/office/drawing/2014/main" id="{50E443ED-5D84-449C-8B18-C3DB26BE24E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666870" y="2490755"/>
            <a:ext cx="3477130" cy="3478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36" name="Rectangle 4">
            <a:extLst>
              <a:ext uri="{FF2B5EF4-FFF2-40B4-BE49-F238E27FC236}">
                <a16:creationId xmlns:a16="http://schemas.microsoft.com/office/drawing/2014/main" id="{0EDA1F6F-74E5-418B-B127-C7B6E04AF67C}"/>
              </a:ext>
            </a:extLst>
          </p:cNvPr>
          <p:cNvSpPr>
            <a:spLocks noGrp="1" noChangeArrowheads="1"/>
          </p:cNvSpPr>
          <p:nvPr>
            <p:ph type="title"/>
          </p:nvPr>
        </p:nvSpPr>
        <p:spPr/>
        <p:txBody>
          <a:bodyPr/>
          <a:lstStyle/>
          <a:p>
            <a:pPr eaLnBrk="1" hangingPunct="1"/>
            <a:r>
              <a:rPr lang="en-US" altLang="en-US" dirty="0"/>
              <a:t>Environmental considerations</a:t>
            </a:r>
          </a:p>
        </p:txBody>
      </p:sp>
      <p:sp>
        <p:nvSpPr>
          <p:cNvPr id="146437" name="Rectangle 5">
            <a:extLst>
              <a:ext uri="{FF2B5EF4-FFF2-40B4-BE49-F238E27FC236}">
                <a16:creationId xmlns:a16="http://schemas.microsoft.com/office/drawing/2014/main" id="{8DCB49D0-416B-4A60-B77A-8A6DF4CD6F71}"/>
              </a:ext>
            </a:extLst>
          </p:cNvPr>
          <p:cNvSpPr>
            <a:spLocks noGrp="1" noChangeArrowheads="1"/>
          </p:cNvSpPr>
          <p:nvPr>
            <p:ph sz="quarter" idx="11"/>
          </p:nvPr>
        </p:nvSpPr>
        <p:spPr>
          <a:xfrm>
            <a:off x="457200" y="1677988"/>
            <a:ext cx="8229600" cy="4016484"/>
          </a:xfrm>
        </p:spPr>
        <p:txBody>
          <a:bodyPr/>
          <a:lstStyle/>
          <a:p>
            <a:pPr eaLnBrk="1" hangingPunct="1"/>
            <a:r>
              <a:rPr lang="en-US" altLang="en-US" dirty="0"/>
              <a:t>Respect the environment</a:t>
            </a:r>
          </a:p>
          <a:p>
            <a:r>
              <a:rPr lang="en-US" altLang="en-US" dirty="0"/>
              <a:t>Disposal of used absorbent material:</a:t>
            </a:r>
          </a:p>
          <a:p>
            <a:pPr lvl="1"/>
            <a:r>
              <a:rPr lang="en-US" altLang="en-US" dirty="0"/>
              <a:t>Use locally approved waste disposal facilities</a:t>
            </a:r>
          </a:p>
          <a:p>
            <a:pPr lvl="1"/>
            <a:r>
              <a:rPr lang="en-US" altLang="en-US" dirty="0"/>
              <a:t>Do not dump into the ocean </a:t>
            </a:r>
          </a:p>
          <a:p>
            <a:r>
              <a:rPr lang="en-GB" dirty="0"/>
              <a:t>Galvanic </a:t>
            </a:r>
            <a:r>
              <a:rPr lang="en-US" altLang="en-US" dirty="0"/>
              <a:t>sensors:</a:t>
            </a:r>
          </a:p>
          <a:p>
            <a:pPr lvl="1"/>
            <a:r>
              <a:rPr lang="en-US" altLang="en-US" dirty="0"/>
              <a:t>Contain toxic chemicals</a:t>
            </a:r>
          </a:p>
          <a:p>
            <a:pPr lvl="1"/>
            <a:r>
              <a:rPr lang="en-US" altLang="en-US" dirty="0"/>
              <a:t>Use local chemical waste disposal facility</a:t>
            </a:r>
          </a:p>
          <a:p>
            <a:pPr lvl="1"/>
            <a:endParaRPr lang="en-US" altLang="en-US" dirty="0"/>
          </a:p>
          <a:p>
            <a:pPr lvl="1" eaLnBrk="1" hangingPunct="1"/>
            <a:endParaRPr lang="en-US" altLang="en-US" dirty="0"/>
          </a:p>
        </p:txBody>
      </p:sp>
      <p:pic>
        <p:nvPicPr>
          <p:cNvPr id="146474" name="Picture 42">
            <a:extLst>
              <a:ext uri="{FF2B5EF4-FFF2-40B4-BE49-F238E27FC236}">
                <a16:creationId xmlns:a16="http://schemas.microsoft.com/office/drawing/2014/main" id="{C62F653E-98C4-47FC-B541-244B5394226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72756" y="1434620"/>
            <a:ext cx="2103438"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6437">
                                            <p:txEl>
                                              <p:pRg st="0" end="0"/>
                                            </p:txEl>
                                          </p:spTgt>
                                        </p:tgtEl>
                                        <p:attrNameLst>
                                          <p:attrName>style.visibility</p:attrName>
                                        </p:attrNameLst>
                                      </p:cBhvr>
                                      <p:to>
                                        <p:strVal val="visible"/>
                                      </p:to>
                                    </p:set>
                                    <p:animEffect transition="in" filter="dissolve">
                                      <p:cBhvr>
                                        <p:cTn id="7" dur="500"/>
                                        <p:tgtEl>
                                          <p:spTgt spid="146437">
                                            <p:txEl>
                                              <p:pRg st="0" end="0"/>
                                            </p:txEl>
                                          </p:spTgt>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146474"/>
                                        </p:tgtEl>
                                        <p:attrNameLst>
                                          <p:attrName>style.visibility</p:attrName>
                                        </p:attrNameLst>
                                      </p:cBhvr>
                                      <p:to>
                                        <p:strVal val="visible"/>
                                      </p:to>
                                    </p:set>
                                    <p:animEffect transition="in" filter="strips(downRight)">
                                      <p:cBhvr>
                                        <p:cTn id="11" dur="500"/>
                                        <p:tgtEl>
                                          <p:spTgt spid="14647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146437">
                                            <p:txEl>
                                              <p:pRg st="1" end="1"/>
                                            </p:txEl>
                                          </p:spTgt>
                                        </p:tgtEl>
                                        <p:attrNameLst>
                                          <p:attrName>style.visibility</p:attrName>
                                        </p:attrNameLst>
                                      </p:cBhvr>
                                      <p:to>
                                        <p:strVal val="visible"/>
                                      </p:to>
                                    </p:set>
                                    <p:animEffect transition="in" filter="dissolve">
                                      <p:cBhvr>
                                        <p:cTn id="16" dur="500"/>
                                        <p:tgtEl>
                                          <p:spTgt spid="14643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46437">
                                            <p:txEl>
                                              <p:pRg st="2" end="2"/>
                                            </p:txEl>
                                          </p:spTgt>
                                        </p:tgtEl>
                                        <p:attrNameLst>
                                          <p:attrName>style.visibility</p:attrName>
                                        </p:attrNameLst>
                                      </p:cBhvr>
                                      <p:to>
                                        <p:strVal val="visible"/>
                                      </p:to>
                                    </p:set>
                                    <p:animEffect transition="in" filter="dissolve">
                                      <p:cBhvr>
                                        <p:cTn id="21" dur="500"/>
                                        <p:tgtEl>
                                          <p:spTgt spid="146437">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46437">
                                            <p:txEl>
                                              <p:pRg st="3" end="3"/>
                                            </p:txEl>
                                          </p:spTgt>
                                        </p:tgtEl>
                                        <p:attrNameLst>
                                          <p:attrName>style.visibility</p:attrName>
                                        </p:attrNameLst>
                                      </p:cBhvr>
                                      <p:to>
                                        <p:strVal val="visible"/>
                                      </p:to>
                                    </p:set>
                                    <p:animEffect transition="in" filter="dissolve">
                                      <p:cBhvr>
                                        <p:cTn id="26" dur="500"/>
                                        <p:tgtEl>
                                          <p:spTgt spid="146437">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46437">
                                            <p:txEl>
                                              <p:pRg st="4" end="4"/>
                                            </p:txEl>
                                          </p:spTgt>
                                        </p:tgtEl>
                                        <p:attrNameLst>
                                          <p:attrName>style.visibility</p:attrName>
                                        </p:attrNameLst>
                                      </p:cBhvr>
                                      <p:to>
                                        <p:strVal val="visible"/>
                                      </p:to>
                                    </p:set>
                                    <p:animEffect transition="in" filter="dissolve">
                                      <p:cBhvr>
                                        <p:cTn id="31" dur="500"/>
                                        <p:tgtEl>
                                          <p:spTgt spid="146437">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457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46437">
                                            <p:txEl>
                                              <p:pRg st="5" end="5"/>
                                            </p:txEl>
                                          </p:spTgt>
                                        </p:tgtEl>
                                        <p:attrNameLst>
                                          <p:attrName>style.visibility</p:attrName>
                                        </p:attrNameLst>
                                      </p:cBhvr>
                                      <p:to>
                                        <p:strVal val="visible"/>
                                      </p:to>
                                    </p:set>
                                    <p:animEffect transition="in" filter="dissolve">
                                      <p:cBhvr>
                                        <p:cTn id="40" dur="500"/>
                                        <p:tgtEl>
                                          <p:spTgt spid="146437">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46437">
                                            <p:txEl>
                                              <p:pRg st="6" end="6"/>
                                            </p:txEl>
                                          </p:spTgt>
                                        </p:tgtEl>
                                        <p:attrNameLst>
                                          <p:attrName>style.visibility</p:attrName>
                                        </p:attrNameLst>
                                      </p:cBhvr>
                                      <p:to>
                                        <p:strVal val="visible"/>
                                      </p:to>
                                    </p:set>
                                    <p:animEffect transition="in" filter="dissolve">
                                      <p:cBhvr>
                                        <p:cTn id="45" dur="500"/>
                                        <p:tgtEl>
                                          <p:spTgt spid="14643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7" grpId="0" uiExpand="1" build="p" bldLvl="3"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8833D6EB-6983-455F-9832-BAEC55424600}"/>
              </a:ext>
            </a:extLst>
          </p:cNvPr>
          <p:cNvSpPr>
            <a:spLocks noChangeArrowheads="1"/>
          </p:cNvSpPr>
          <p:nvPr/>
        </p:nvSpPr>
        <p:spPr bwMode="auto">
          <a:xfrm>
            <a:off x="457200" y="867369"/>
            <a:ext cx="6553200" cy="609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lnSpc>
                <a:spcPct val="90000"/>
              </a:lnSpc>
              <a:spcBef>
                <a:spcPct val="35000"/>
              </a:spcBef>
              <a:buClr>
                <a:schemeClr val="accent2"/>
              </a:buClr>
              <a:buSzPct val="100000"/>
              <a:defRPr sz="2400" b="1">
                <a:solidFill>
                  <a:schemeClr val="accent2"/>
                </a:solidFill>
                <a:latin typeface="Arial" panose="020B0604020202020204" pitchFamily="34" charset="0"/>
              </a:defRPr>
            </a:lvl1pPr>
            <a:lvl2pPr marL="742950" indent="-285750">
              <a:lnSpc>
                <a:spcPct val="90000"/>
              </a:lnSpc>
              <a:spcBef>
                <a:spcPct val="20000"/>
              </a:spcBef>
              <a:buClr>
                <a:schemeClr val="accent2"/>
              </a:buClr>
              <a:buFont typeface="CommonBullets" panose="05000000000000000000" pitchFamily="34" charset="2"/>
              <a:buChar char="!"/>
              <a:defRPr sz="2000" b="1">
                <a:solidFill>
                  <a:schemeClr val="tx1"/>
                </a:solidFill>
                <a:latin typeface="Arial" panose="020B0604020202020204" pitchFamily="34" charset="0"/>
              </a:defRPr>
            </a:lvl2pPr>
            <a:lvl3pPr marL="1143000" indent="-228600">
              <a:lnSpc>
                <a:spcPct val="90000"/>
              </a:lnSpc>
              <a:spcBef>
                <a:spcPct val="10000"/>
              </a:spcBef>
              <a:buClr>
                <a:srgbClr val="008000"/>
              </a:buClr>
              <a:buFont typeface="CommonBullets" panose="05000000000000000000" pitchFamily="34" charset="2"/>
              <a:buChar char="#"/>
              <a:defRPr b="1">
                <a:solidFill>
                  <a:schemeClr val="tx1"/>
                </a:solidFill>
                <a:latin typeface="Arial" panose="020B0604020202020204" pitchFamily="34" charset="0"/>
              </a:defRPr>
            </a:lvl3pPr>
            <a:lvl4pPr marL="1600200" indent="-228600">
              <a:lnSpc>
                <a:spcPct val="90000"/>
              </a:lnSpc>
              <a:spcBef>
                <a:spcPct val="10000"/>
              </a:spcBef>
              <a:buClr>
                <a:srgbClr val="993300"/>
              </a:buClr>
              <a:buFont typeface="CommonBullets" panose="05000000000000000000" pitchFamily="34" charset="2"/>
              <a:buChar char="F"/>
              <a:defRPr>
                <a:solidFill>
                  <a:schemeClr val="tx1"/>
                </a:solidFill>
                <a:latin typeface="Arial" panose="020B0604020202020204" pitchFamily="34" charset="0"/>
              </a:defRPr>
            </a:lvl4pPr>
            <a:lvl5pPr marL="2057400" indent="-228600">
              <a:spcBef>
                <a:spcPct val="10000"/>
              </a:spcBef>
              <a:buClr>
                <a:schemeClr val="accent2"/>
              </a:buClr>
              <a:buChar char="•"/>
              <a:defRPr sz="1400" b="1">
                <a:solidFill>
                  <a:schemeClr val="tx1"/>
                </a:solidFill>
                <a:latin typeface="Arial" panose="020B0604020202020204" pitchFamily="34" charset="0"/>
              </a:defRPr>
            </a:lvl5pPr>
            <a:lvl6pPr marL="2514600"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6pPr>
            <a:lvl7pPr marL="2971800"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7pPr>
            <a:lvl8pPr marL="3429000"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8pPr>
            <a:lvl9pPr marL="3886200"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9pPr>
          </a:lstStyle>
          <a:p>
            <a:pPr defTabSz="457200" eaLnBrk="1" hangingPunct="1">
              <a:lnSpc>
                <a:spcPct val="100000"/>
              </a:lnSpc>
              <a:spcBef>
                <a:spcPct val="0"/>
              </a:spcBef>
              <a:buClrTx/>
              <a:buSzTx/>
            </a:pPr>
            <a:r>
              <a:rPr lang="en-US" altLang="en-US" sz="2750" i="0" dirty="0">
                <a:solidFill>
                  <a:schemeClr val="tx2"/>
                </a:solidFill>
                <a:ea typeface="+mj-ea"/>
                <a:cs typeface="Arial" panose="020B0604020202020204" pitchFamily="34" charset="0"/>
              </a:rPr>
              <a:t>Transport by vehicle</a:t>
            </a:r>
          </a:p>
        </p:txBody>
      </p:sp>
      <p:sp>
        <p:nvSpPr>
          <p:cNvPr id="185348" name="Rectangle 4">
            <a:extLst>
              <a:ext uri="{FF2B5EF4-FFF2-40B4-BE49-F238E27FC236}">
                <a16:creationId xmlns:a16="http://schemas.microsoft.com/office/drawing/2014/main" id="{39383079-7E83-4388-A44F-DEBF8CDE83AC}"/>
              </a:ext>
            </a:extLst>
          </p:cNvPr>
          <p:cNvSpPr>
            <a:spLocks noChangeArrowheads="1"/>
          </p:cNvSpPr>
          <p:nvPr/>
        </p:nvSpPr>
        <p:spPr bwMode="auto">
          <a:xfrm>
            <a:off x="681038" y="1797049"/>
            <a:ext cx="5268912" cy="4647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3366FF"/>
                  </a:outerShdw>
                </a:effectLst>
              </a14:hiddenEffects>
            </a:ext>
          </a:extLst>
        </p:spPr>
        <p:txBody>
          <a:bodyPr lIns="92075" tIns="46038" rIns="92075" bIns="46038"/>
          <a:lstStyle>
            <a:lvl1pPr>
              <a:lnSpc>
                <a:spcPct val="90000"/>
              </a:lnSpc>
              <a:spcBef>
                <a:spcPct val="35000"/>
              </a:spcBef>
              <a:buClr>
                <a:schemeClr val="accent2"/>
              </a:buClr>
              <a:buSzPct val="100000"/>
              <a:defRPr sz="2400" b="1">
                <a:solidFill>
                  <a:schemeClr val="accent2"/>
                </a:solidFill>
                <a:latin typeface="Arial" panose="020B0604020202020204" pitchFamily="34" charset="0"/>
              </a:defRPr>
            </a:lvl1pPr>
            <a:lvl2pPr marL="504825" indent="-314325">
              <a:lnSpc>
                <a:spcPct val="90000"/>
              </a:lnSpc>
              <a:spcBef>
                <a:spcPct val="20000"/>
              </a:spcBef>
              <a:buClr>
                <a:schemeClr val="accent2"/>
              </a:buClr>
              <a:buFont typeface="CommonBullets" panose="05000000000000000000" pitchFamily="34" charset="2"/>
              <a:buChar char="!"/>
              <a:defRPr sz="2000" b="1">
                <a:solidFill>
                  <a:schemeClr val="tx1"/>
                </a:solidFill>
                <a:latin typeface="Arial" panose="020B0604020202020204" pitchFamily="34" charset="0"/>
              </a:defRPr>
            </a:lvl2pPr>
            <a:lvl3pPr marL="966788" indent="-271463">
              <a:lnSpc>
                <a:spcPct val="90000"/>
              </a:lnSpc>
              <a:spcBef>
                <a:spcPct val="10000"/>
              </a:spcBef>
              <a:buClr>
                <a:srgbClr val="008000"/>
              </a:buClr>
              <a:buFont typeface="CommonBullets" panose="05000000000000000000" pitchFamily="34" charset="2"/>
              <a:buChar char="#"/>
              <a:defRPr b="1">
                <a:solidFill>
                  <a:schemeClr val="tx1"/>
                </a:solidFill>
                <a:latin typeface="Arial" panose="020B0604020202020204" pitchFamily="34" charset="0"/>
              </a:defRPr>
            </a:lvl3pPr>
            <a:lvl4pPr marL="1660525" indent="-228600">
              <a:lnSpc>
                <a:spcPct val="90000"/>
              </a:lnSpc>
              <a:spcBef>
                <a:spcPct val="10000"/>
              </a:spcBef>
              <a:buClr>
                <a:srgbClr val="993300"/>
              </a:buClr>
              <a:buFont typeface="CommonBullets" panose="05000000000000000000" pitchFamily="34" charset="2"/>
              <a:buChar char="F"/>
              <a:defRPr>
                <a:solidFill>
                  <a:schemeClr val="tx1"/>
                </a:solidFill>
                <a:latin typeface="Arial" panose="020B0604020202020204" pitchFamily="34" charset="0"/>
              </a:defRPr>
            </a:lvl4pPr>
            <a:lvl5pPr marL="2079625" indent="-228600">
              <a:spcBef>
                <a:spcPct val="10000"/>
              </a:spcBef>
              <a:buClr>
                <a:schemeClr val="accent2"/>
              </a:buClr>
              <a:buChar char="•"/>
              <a:defRPr sz="1400" b="1">
                <a:solidFill>
                  <a:schemeClr val="tx1"/>
                </a:solidFill>
                <a:latin typeface="Arial" panose="020B0604020202020204" pitchFamily="34" charset="0"/>
              </a:defRPr>
            </a:lvl5pPr>
            <a:lvl6pPr marL="2536825"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6pPr>
            <a:lvl7pPr marL="2994025"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7pPr>
            <a:lvl8pPr marL="3451225"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8pPr>
            <a:lvl9pPr marL="3908425"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9pPr>
          </a:lstStyle>
          <a:p>
            <a:pPr marL="190500" lvl="1" indent="0" eaLnBrk="1" hangingPunct="1">
              <a:buNone/>
            </a:pPr>
            <a:endParaRPr lang="en-US" altLang="en-US" i="0" dirty="0"/>
          </a:p>
        </p:txBody>
      </p:sp>
      <p:pic>
        <p:nvPicPr>
          <p:cNvPr id="185349" name="Picture 5">
            <a:extLst>
              <a:ext uri="{FF2B5EF4-FFF2-40B4-BE49-F238E27FC236}">
                <a16:creationId xmlns:a16="http://schemas.microsoft.com/office/drawing/2014/main" id="{66AF7C76-5BE9-42B4-BBB7-23E4D17CCF3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010400" y="3474405"/>
            <a:ext cx="1819275"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0" name="Rectangle 6">
            <a:extLst>
              <a:ext uri="{FF2B5EF4-FFF2-40B4-BE49-F238E27FC236}">
                <a16:creationId xmlns:a16="http://schemas.microsoft.com/office/drawing/2014/main" id="{F8A5EABE-DB8F-4B72-B63E-E4654371F27D}"/>
              </a:ext>
            </a:extLst>
          </p:cNvPr>
          <p:cNvSpPr>
            <a:spLocks noChangeArrowheads="1"/>
          </p:cNvSpPr>
          <p:nvPr/>
        </p:nvSpPr>
        <p:spPr bwMode="auto">
          <a:xfrm>
            <a:off x="681038" y="5749925"/>
            <a:ext cx="5268912"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3366FF"/>
                  </a:outerShdw>
                </a:effectLst>
              </a14:hiddenEffects>
            </a:ext>
          </a:extLst>
        </p:spPr>
        <p:txBody>
          <a:bodyPr lIns="92075" tIns="46038" rIns="92075" bIns="46038"/>
          <a:lstStyle>
            <a:lvl1pPr marL="342900" indent="-342900">
              <a:lnSpc>
                <a:spcPct val="90000"/>
              </a:lnSpc>
              <a:spcBef>
                <a:spcPct val="35000"/>
              </a:spcBef>
              <a:buClr>
                <a:schemeClr val="accent2"/>
              </a:buClr>
              <a:buSzPct val="100000"/>
              <a:defRPr sz="2400" b="1">
                <a:solidFill>
                  <a:schemeClr val="accent2"/>
                </a:solidFill>
                <a:latin typeface="Arial" panose="020B0604020202020204" pitchFamily="34" charset="0"/>
              </a:defRPr>
            </a:lvl1pPr>
            <a:lvl2pPr marL="506413" indent="-315913">
              <a:lnSpc>
                <a:spcPct val="90000"/>
              </a:lnSpc>
              <a:spcBef>
                <a:spcPct val="20000"/>
              </a:spcBef>
              <a:buClr>
                <a:schemeClr val="accent2"/>
              </a:buClr>
              <a:buFont typeface="CommonBullets" panose="05000000000000000000" pitchFamily="34" charset="2"/>
              <a:buChar char="!"/>
              <a:defRPr sz="2000" b="1">
                <a:solidFill>
                  <a:schemeClr val="tx1"/>
                </a:solidFill>
                <a:latin typeface="Arial" panose="020B0604020202020204" pitchFamily="34" charset="0"/>
              </a:defRPr>
            </a:lvl2pPr>
            <a:lvl3pPr marL="846138" indent="-184150">
              <a:lnSpc>
                <a:spcPct val="90000"/>
              </a:lnSpc>
              <a:spcBef>
                <a:spcPct val="10000"/>
              </a:spcBef>
              <a:buClr>
                <a:srgbClr val="008000"/>
              </a:buClr>
              <a:buFont typeface="CommonBullets" panose="05000000000000000000" pitchFamily="34" charset="2"/>
              <a:buChar char="#"/>
              <a:defRPr b="1">
                <a:solidFill>
                  <a:schemeClr val="tx1"/>
                </a:solidFill>
                <a:latin typeface="Arial" panose="020B0604020202020204" pitchFamily="34" charset="0"/>
              </a:defRPr>
            </a:lvl3pPr>
            <a:lvl4pPr marL="1660525" indent="-228600">
              <a:lnSpc>
                <a:spcPct val="90000"/>
              </a:lnSpc>
              <a:spcBef>
                <a:spcPct val="10000"/>
              </a:spcBef>
              <a:buClr>
                <a:srgbClr val="993300"/>
              </a:buClr>
              <a:buFont typeface="CommonBullets" panose="05000000000000000000" pitchFamily="34" charset="2"/>
              <a:buChar char="F"/>
              <a:defRPr>
                <a:solidFill>
                  <a:schemeClr val="tx1"/>
                </a:solidFill>
                <a:latin typeface="Arial" panose="020B0604020202020204" pitchFamily="34" charset="0"/>
              </a:defRPr>
            </a:lvl4pPr>
            <a:lvl5pPr marL="2079625" indent="-228600">
              <a:spcBef>
                <a:spcPct val="10000"/>
              </a:spcBef>
              <a:buClr>
                <a:schemeClr val="accent2"/>
              </a:buClr>
              <a:buChar char="•"/>
              <a:defRPr sz="1400" b="1">
                <a:solidFill>
                  <a:schemeClr val="tx1"/>
                </a:solidFill>
                <a:latin typeface="Arial" panose="020B0604020202020204" pitchFamily="34" charset="0"/>
              </a:defRPr>
            </a:lvl5pPr>
            <a:lvl6pPr marL="2536825"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6pPr>
            <a:lvl7pPr marL="2994025"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7pPr>
            <a:lvl8pPr marL="3451225"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8pPr>
            <a:lvl9pPr marL="3908425"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9pPr>
          </a:lstStyle>
          <a:p>
            <a:pPr lvl="1" eaLnBrk="1" hangingPunct="1"/>
            <a:endParaRPr lang="en-US" altLang="en-US" i="0" dirty="0"/>
          </a:p>
        </p:txBody>
      </p:sp>
      <p:sp>
        <p:nvSpPr>
          <p:cNvPr id="7" name="Rectangle 5">
            <a:extLst>
              <a:ext uri="{FF2B5EF4-FFF2-40B4-BE49-F238E27FC236}">
                <a16:creationId xmlns:a16="http://schemas.microsoft.com/office/drawing/2014/main" id="{5075C4D5-8BF0-4B90-A833-5772843430CA}"/>
              </a:ext>
            </a:extLst>
          </p:cNvPr>
          <p:cNvSpPr txBox="1">
            <a:spLocks noChangeArrowheads="1"/>
          </p:cNvSpPr>
          <p:nvPr/>
        </p:nvSpPr>
        <p:spPr>
          <a:xfrm>
            <a:off x="681038" y="1611357"/>
            <a:ext cx="5738423" cy="4324261"/>
          </a:xfrm>
          <a:prstGeom prst="rect">
            <a:avLst/>
          </a:prstGeom>
        </p:spPr>
        <p:txBody>
          <a:bodyPr/>
          <a:lstStyle>
            <a:lvl1pPr marL="0" indent="0" algn="l" defTabSz="457200" rtl="0" eaLnBrk="1" latinLnBrk="0" hangingPunct="1">
              <a:spcBef>
                <a:spcPts val="900"/>
              </a:spcBef>
              <a:spcAft>
                <a:spcPts val="800"/>
              </a:spcAft>
              <a:buFontTx/>
              <a:buNone/>
              <a:defRPr sz="2000" b="1" kern="1200">
                <a:solidFill>
                  <a:schemeClr val="accent1"/>
                </a:solidFill>
                <a:latin typeface="Arial" panose="020B0604020202020204" pitchFamily="34" charset="0"/>
                <a:ea typeface="+mn-ea"/>
                <a:cs typeface="Arial" panose="020B0604020202020204" pitchFamily="34" charset="0"/>
              </a:defRPr>
            </a:lvl1pPr>
            <a:lvl2pPr marL="252000" indent="-252000" algn="l" defTabSz="457200" rtl="0" eaLnBrk="1" latinLnBrk="0" hangingPunct="1">
              <a:spcBef>
                <a:spcPts val="300"/>
              </a:spcBef>
              <a:spcAft>
                <a:spcPts val="600"/>
              </a:spcAft>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504000" indent="-252000" algn="l" defTabSz="457200" rtl="0" eaLnBrk="1" latinLnBrk="0" hangingPunct="1">
              <a:spcBef>
                <a:spcPts val="0"/>
              </a:spcBef>
              <a:spcAft>
                <a:spcPts val="600"/>
              </a:spcAft>
              <a:buClr>
                <a:schemeClr val="accent1"/>
              </a:buClr>
              <a:buSzPct val="100000"/>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806450" indent="-268288" algn="l" defTabSz="457200" rtl="0" eaLnBrk="1" latinLnBrk="0" hangingPunct="1">
              <a:spcBef>
                <a:spcPts val="0"/>
              </a:spcBef>
              <a:buClr>
                <a:schemeClr val="tx2"/>
              </a:buClr>
              <a:buSzPct val="80000"/>
              <a:buFont typeface="Lucida Grande"/>
              <a:buChar char="-"/>
              <a:defRPr sz="1800" kern="1200" baseline="0">
                <a:solidFill>
                  <a:schemeClr val="tx1"/>
                </a:solidFill>
                <a:latin typeface="Arial" panose="020B0604020202020204" pitchFamily="34" charset="0"/>
                <a:ea typeface="+mn-ea"/>
                <a:cs typeface="Arial" panose="020B0604020202020204" pitchFamily="34" charset="0"/>
              </a:defRPr>
            </a:lvl4pPr>
            <a:lvl5pPr marL="985838" indent="-179388" algn="l" defTabSz="457200" rtl="0" eaLnBrk="1" latinLnBrk="0" hangingPunct="1">
              <a:spcBef>
                <a:spcPts val="0"/>
              </a:spcBef>
              <a:buClr>
                <a:schemeClr val="accent2"/>
              </a:buClr>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fontAlgn="auto"/>
            <a:endParaRPr lang="en-US" altLang="en-US" b="0" i="0" dirty="0"/>
          </a:p>
          <a:p>
            <a:pPr lvl="1" fontAlgn="auto"/>
            <a:endParaRPr lang="en-US" altLang="en-US" b="0" i="0" dirty="0"/>
          </a:p>
        </p:txBody>
      </p:sp>
      <p:sp>
        <p:nvSpPr>
          <p:cNvPr id="8" name="Rectangle 5">
            <a:extLst>
              <a:ext uri="{FF2B5EF4-FFF2-40B4-BE49-F238E27FC236}">
                <a16:creationId xmlns:a16="http://schemas.microsoft.com/office/drawing/2014/main" id="{234D1296-37A9-4E8D-BACF-337A80DE982A}"/>
              </a:ext>
            </a:extLst>
          </p:cNvPr>
          <p:cNvSpPr txBox="1">
            <a:spLocks noChangeArrowheads="1"/>
          </p:cNvSpPr>
          <p:nvPr/>
        </p:nvSpPr>
        <p:spPr>
          <a:xfrm>
            <a:off x="521528" y="1661975"/>
            <a:ext cx="5738423" cy="5140053"/>
          </a:xfrm>
          <a:prstGeom prst="rect">
            <a:avLst/>
          </a:prstGeom>
        </p:spPr>
        <p:txBody>
          <a:bodyPr/>
          <a:lstStyle>
            <a:lvl1pPr marL="0" indent="0" algn="l" defTabSz="457200" rtl="0" eaLnBrk="1" latinLnBrk="0" hangingPunct="1">
              <a:spcBef>
                <a:spcPts val="900"/>
              </a:spcBef>
              <a:spcAft>
                <a:spcPts val="800"/>
              </a:spcAft>
              <a:buFontTx/>
              <a:buNone/>
              <a:defRPr sz="2000" b="1" kern="1200">
                <a:solidFill>
                  <a:schemeClr val="accent1"/>
                </a:solidFill>
                <a:latin typeface="Arial" panose="020B0604020202020204" pitchFamily="34" charset="0"/>
                <a:ea typeface="+mn-ea"/>
                <a:cs typeface="Arial" panose="020B0604020202020204" pitchFamily="34" charset="0"/>
              </a:defRPr>
            </a:lvl1pPr>
            <a:lvl2pPr marL="252000" indent="-252000" algn="l" defTabSz="457200" rtl="0" eaLnBrk="1" latinLnBrk="0" hangingPunct="1">
              <a:spcBef>
                <a:spcPts val="300"/>
              </a:spcBef>
              <a:spcAft>
                <a:spcPts val="600"/>
              </a:spcAft>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504000" indent="-252000" algn="l" defTabSz="457200" rtl="0" eaLnBrk="1" latinLnBrk="0" hangingPunct="1">
              <a:spcBef>
                <a:spcPts val="0"/>
              </a:spcBef>
              <a:spcAft>
                <a:spcPts val="600"/>
              </a:spcAft>
              <a:buClr>
                <a:schemeClr val="accent1"/>
              </a:buClr>
              <a:buSzPct val="100000"/>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806450" indent="-268288" algn="l" defTabSz="457200" rtl="0" eaLnBrk="1" latinLnBrk="0" hangingPunct="1">
              <a:spcBef>
                <a:spcPts val="0"/>
              </a:spcBef>
              <a:buClr>
                <a:schemeClr val="tx2"/>
              </a:buClr>
              <a:buSzPct val="80000"/>
              <a:buFont typeface="Lucida Grande"/>
              <a:buChar char="-"/>
              <a:defRPr sz="1800" kern="1200" baseline="0">
                <a:solidFill>
                  <a:schemeClr val="tx1"/>
                </a:solidFill>
                <a:latin typeface="Arial" panose="020B0604020202020204" pitchFamily="34" charset="0"/>
                <a:ea typeface="+mn-ea"/>
                <a:cs typeface="Arial" panose="020B0604020202020204" pitchFamily="34" charset="0"/>
              </a:defRPr>
            </a:lvl4pPr>
            <a:lvl5pPr marL="985838" indent="-179388" algn="l" defTabSz="457200" rtl="0" eaLnBrk="1" latinLnBrk="0" hangingPunct="1">
              <a:spcBef>
                <a:spcPts val="0"/>
              </a:spcBef>
              <a:buClr>
                <a:schemeClr val="accent2"/>
              </a:buClr>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en-US" i="0" dirty="0"/>
              <a:t>Best in box </a:t>
            </a:r>
          </a:p>
          <a:p>
            <a:r>
              <a:rPr lang="en-US" altLang="en-US" i="0" dirty="0"/>
              <a:t>For long distances:</a:t>
            </a:r>
          </a:p>
          <a:p>
            <a:pPr lvl="1"/>
            <a:r>
              <a:rPr lang="en-US" altLang="en-US" b="0" i="0" dirty="0"/>
              <a:t>Liberty fully assembled in correct size case</a:t>
            </a:r>
          </a:p>
          <a:p>
            <a:pPr lvl="1"/>
            <a:r>
              <a:rPr lang="en-US" altLang="en-US" b="0" i="0" dirty="0"/>
              <a:t>Scrubber canister empty</a:t>
            </a:r>
          </a:p>
          <a:p>
            <a:pPr lvl="2"/>
            <a:r>
              <a:rPr lang="en-US" altLang="en-US" b="0" i="0" dirty="0"/>
              <a:t>To avoid Danger of Sofnolime settling</a:t>
            </a:r>
          </a:p>
          <a:p>
            <a:pPr lvl="1"/>
            <a:r>
              <a:rPr lang="en-US" altLang="en-US" b="0" i="0" dirty="0"/>
              <a:t>Protect vulnerable items by wrapping in soft packaging </a:t>
            </a:r>
          </a:p>
          <a:p>
            <a:pPr lvl="2"/>
            <a:r>
              <a:rPr lang="en-US" altLang="en-US" b="0" i="0" dirty="0"/>
              <a:t>Handsets   </a:t>
            </a:r>
          </a:p>
          <a:p>
            <a:pPr lvl="2"/>
            <a:r>
              <a:rPr lang="en-US" altLang="en-US" b="0" i="0" dirty="0"/>
              <a:t>Gauges </a:t>
            </a:r>
          </a:p>
          <a:p>
            <a:pPr lvl="2"/>
            <a:r>
              <a:rPr lang="en-US" altLang="en-US" b="0" i="0" dirty="0"/>
              <a:t>Loop separate to avoid crushing</a:t>
            </a:r>
          </a:p>
          <a:p>
            <a:pPr lvl="1"/>
            <a:r>
              <a:rPr lang="en-US" altLang="en-US" b="0" i="0" dirty="0"/>
              <a:t>Use soft kit for general padding</a:t>
            </a:r>
          </a:p>
          <a:p>
            <a:pPr lvl="1"/>
            <a:r>
              <a:rPr lang="en-US" altLang="en-US" b="0" i="0" dirty="0"/>
              <a:t>Set up Liberty at destination and run full tests</a:t>
            </a:r>
          </a:p>
          <a:p>
            <a:pPr lvl="1" fontAlgn="auto"/>
            <a:endParaRPr lang="en-US" altLang="en-US" b="0" i="0" dirty="0"/>
          </a:p>
          <a:p>
            <a:pPr lvl="1" fontAlgn="auto"/>
            <a:endParaRPr lang="en-US" altLang="en-US" b="0" i="0" dirty="0"/>
          </a:p>
        </p:txBody>
      </p:sp>
      <p:pic>
        <p:nvPicPr>
          <p:cNvPr id="3" name="Picture 2" descr="A picture containing red, container, bin&#10;&#10;Description automatically generated">
            <a:extLst>
              <a:ext uri="{FF2B5EF4-FFF2-40B4-BE49-F238E27FC236}">
                <a16:creationId xmlns:a16="http://schemas.microsoft.com/office/drawing/2014/main" id="{6666D22C-D223-D04D-AE5A-4C11EBC4683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98561" y="1387972"/>
            <a:ext cx="2649106" cy="16857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nodePh="1">
                                  <p:stCondLst>
                                    <p:cond delay="0"/>
                                  </p:stCondLst>
                                  <p:endCondLst>
                                    <p:cond evt="begin" delay="0">
                                      <p:tn val="5"/>
                                    </p:cond>
                                  </p:endCondLst>
                                  <p:childTnLst>
                                    <p:set>
                                      <p:cBhvr>
                                        <p:cTn id="6" dur="1" fill="hold">
                                          <p:stCondLst>
                                            <p:cond delay="0"/>
                                          </p:stCondLst>
                                        </p:cTn>
                                        <p:tgtEl>
                                          <p:spTgt spid="185348">
                                            <p:txEl>
                                              <p:pRg st="0" end="0"/>
                                            </p:txEl>
                                          </p:spTgt>
                                        </p:tgtEl>
                                        <p:attrNameLst>
                                          <p:attrName>style.visibility</p:attrName>
                                        </p:attrNameLst>
                                      </p:cBhvr>
                                      <p:to>
                                        <p:strVal val="visible"/>
                                      </p:to>
                                    </p:set>
                                    <p:animEffect transition="in" filter="dissolve">
                                      <p:cBhvr>
                                        <p:cTn id="7" dur="500"/>
                                        <p:tgtEl>
                                          <p:spTgt spid="1853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childTnLst>
                                </p:cTn>
                              </p:par>
                            </p:childTnLst>
                          </p:cTn>
                        </p:par>
                        <p:par>
                          <p:cTn id="32" fill="hold">
                            <p:stCondLst>
                              <p:cond delay="0"/>
                            </p:stCondLst>
                            <p:childTnLst>
                              <p:par>
                                <p:cTn id="33" presetID="18" presetClass="entr" presetSubtype="6" fill="hold" nodeType="afterEffect">
                                  <p:stCondLst>
                                    <p:cond delay="0"/>
                                  </p:stCondLst>
                                  <p:childTnLst>
                                    <p:set>
                                      <p:cBhvr>
                                        <p:cTn id="34" dur="1" fill="hold">
                                          <p:stCondLst>
                                            <p:cond delay="0"/>
                                          </p:stCondLst>
                                        </p:cTn>
                                        <p:tgtEl>
                                          <p:spTgt spid="185349"/>
                                        </p:tgtEl>
                                        <p:attrNameLst>
                                          <p:attrName>style.visibility</p:attrName>
                                        </p:attrNameLst>
                                      </p:cBhvr>
                                      <p:to>
                                        <p:strVal val="visible"/>
                                      </p:to>
                                    </p:set>
                                    <p:animEffect transition="in" filter="strips(downRight)">
                                      <p:cBhvr>
                                        <p:cTn id="35" dur="500"/>
                                        <p:tgtEl>
                                          <p:spTgt spid="185349"/>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8" grpId="0" build="p" bldLvl="3"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a:extLst>
              <a:ext uri="{FF2B5EF4-FFF2-40B4-BE49-F238E27FC236}">
                <a16:creationId xmlns:a16="http://schemas.microsoft.com/office/drawing/2014/main" id="{3A73FC3E-F738-45B7-882E-E8BC9B6E05A4}"/>
              </a:ext>
            </a:extLst>
          </p:cNvPr>
          <p:cNvSpPr>
            <a:spLocks noChangeArrowheads="1"/>
          </p:cNvSpPr>
          <p:nvPr/>
        </p:nvSpPr>
        <p:spPr bwMode="auto">
          <a:xfrm>
            <a:off x="454415" y="893686"/>
            <a:ext cx="6553200" cy="609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lnSpc>
                <a:spcPct val="90000"/>
              </a:lnSpc>
              <a:spcBef>
                <a:spcPct val="35000"/>
              </a:spcBef>
              <a:buClr>
                <a:schemeClr val="accent2"/>
              </a:buClr>
              <a:buSzPct val="100000"/>
              <a:defRPr sz="2400" b="1">
                <a:solidFill>
                  <a:schemeClr val="accent2"/>
                </a:solidFill>
                <a:latin typeface="Arial" panose="020B0604020202020204" pitchFamily="34" charset="0"/>
              </a:defRPr>
            </a:lvl1pPr>
            <a:lvl2pPr marL="742950" indent="-285750">
              <a:lnSpc>
                <a:spcPct val="90000"/>
              </a:lnSpc>
              <a:spcBef>
                <a:spcPct val="20000"/>
              </a:spcBef>
              <a:buClr>
                <a:schemeClr val="accent2"/>
              </a:buClr>
              <a:buFont typeface="CommonBullets" panose="05000000000000000000" pitchFamily="34" charset="2"/>
              <a:buChar char="!"/>
              <a:defRPr sz="2000" b="1">
                <a:solidFill>
                  <a:schemeClr val="tx1"/>
                </a:solidFill>
                <a:latin typeface="Arial" panose="020B0604020202020204" pitchFamily="34" charset="0"/>
              </a:defRPr>
            </a:lvl2pPr>
            <a:lvl3pPr marL="1143000" indent="-228600">
              <a:lnSpc>
                <a:spcPct val="90000"/>
              </a:lnSpc>
              <a:spcBef>
                <a:spcPct val="10000"/>
              </a:spcBef>
              <a:buClr>
                <a:srgbClr val="008000"/>
              </a:buClr>
              <a:buFont typeface="CommonBullets" panose="05000000000000000000" pitchFamily="34" charset="2"/>
              <a:buChar char="#"/>
              <a:defRPr b="1">
                <a:solidFill>
                  <a:schemeClr val="tx1"/>
                </a:solidFill>
                <a:latin typeface="Arial" panose="020B0604020202020204" pitchFamily="34" charset="0"/>
              </a:defRPr>
            </a:lvl3pPr>
            <a:lvl4pPr marL="1600200" indent="-228600">
              <a:lnSpc>
                <a:spcPct val="90000"/>
              </a:lnSpc>
              <a:spcBef>
                <a:spcPct val="10000"/>
              </a:spcBef>
              <a:buClr>
                <a:srgbClr val="993300"/>
              </a:buClr>
              <a:buFont typeface="CommonBullets" panose="05000000000000000000" pitchFamily="34" charset="2"/>
              <a:buChar char="F"/>
              <a:defRPr>
                <a:solidFill>
                  <a:schemeClr val="tx1"/>
                </a:solidFill>
                <a:latin typeface="Arial" panose="020B0604020202020204" pitchFamily="34" charset="0"/>
              </a:defRPr>
            </a:lvl4pPr>
            <a:lvl5pPr marL="2057400" indent="-228600">
              <a:spcBef>
                <a:spcPct val="10000"/>
              </a:spcBef>
              <a:buClr>
                <a:schemeClr val="accent2"/>
              </a:buClr>
              <a:buChar char="•"/>
              <a:defRPr sz="1400" b="1">
                <a:solidFill>
                  <a:schemeClr val="tx1"/>
                </a:solidFill>
                <a:latin typeface="Arial" panose="020B0604020202020204" pitchFamily="34" charset="0"/>
              </a:defRPr>
            </a:lvl5pPr>
            <a:lvl6pPr marL="2514600"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6pPr>
            <a:lvl7pPr marL="2971800"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7pPr>
            <a:lvl8pPr marL="3429000"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8pPr>
            <a:lvl9pPr marL="3886200"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9pPr>
          </a:lstStyle>
          <a:p>
            <a:pPr defTabSz="457200" eaLnBrk="1" hangingPunct="1">
              <a:lnSpc>
                <a:spcPct val="100000"/>
              </a:lnSpc>
              <a:spcBef>
                <a:spcPct val="0"/>
              </a:spcBef>
              <a:buClrTx/>
              <a:buSzTx/>
            </a:pPr>
            <a:r>
              <a:rPr lang="en-US" altLang="en-US" sz="2750" i="0" dirty="0">
                <a:solidFill>
                  <a:schemeClr val="tx2"/>
                </a:solidFill>
                <a:ea typeface="+mj-ea"/>
                <a:cs typeface="Arial" panose="020B0604020202020204" pitchFamily="34" charset="0"/>
              </a:rPr>
              <a:t>Transport - flying</a:t>
            </a:r>
          </a:p>
        </p:txBody>
      </p:sp>
      <p:sp>
        <p:nvSpPr>
          <p:cNvPr id="186371" name="Rectangle 3">
            <a:extLst>
              <a:ext uri="{FF2B5EF4-FFF2-40B4-BE49-F238E27FC236}">
                <a16:creationId xmlns:a16="http://schemas.microsoft.com/office/drawing/2014/main" id="{C87436D1-0F19-481B-948D-D4ABA3322BEC}"/>
              </a:ext>
            </a:extLst>
          </p:cNvPr>
          <p:cNvSpPr>
            <a:spLocks noChangeArrowheads="1"/>
          </p:cNvSpPr>
          <p:nvPr/>
        </p:nvSpPr>
        <p:spPr bwMode="auto">
          <a:xfrm>
            <a:off x="666750" y="1582738"/>
            <a:ext cx="5526088"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3366FF"/>
                  </a:outerShdw>
                </a:effectLst>
              </a14:hiddenEffects>
            </a:ext>
          </a:extLst>
        </p:spPr>
        <p:txBody>
          <a:bodyPr lIns="92075" tIns="46038" rIns="92075" bIns="46038"/>
          <a:lstStyle>
            <a:lvl1pPr>
              <a:lnSpc>
                <a:spcPct val="90000"/>
              </a:lnSpc>
              <a:spcBef>
                <a:spcPct val="35000"/>
              </a:spcBef>
              <a:buClr>
                <a:schemeClr val="accent2"/>
              </a:buClr>
              <a:buSzPct val="100000"/>
              <a:defRPr sz="2400" b="1">
                <a:solidFill>
                  <a:schemeClr val="accent2"/>
                </a:solidFill>
                <a:latin typeface="Arial" panose="020B0604020202020204" pitchFamily="34" charset="0"/>
              </a:defRPr>
            </a:lvl1pPr>
            <a:lvl2pPr marL="476250" indent="-285750">
              <a:lnSpc>
                <a:spcPct val="90000"/>
              </a:lnSpc>
              <a:spcBef>
                <a:spcPct val="20000"/>
              </a:spcBef>
              <a:buClr>
                <a:schemeClr val="accent2"/>
              </a:buClr>
              <a:buFont typeface="CommonBullets" panose="05000000000000000000" pitchFamily="34" charset="2"/>
              <a:buChar char="!"/>
              <a:defRPr sz="2000" b="1">
                <a:solidFill>
                  <a:schemeClr val="tx1"/>
                </a:solidFill>
                <a:latin typeface="Arial" panose="020B0604020202020204" pitchFamily="34" charset="0"/>
              </a:defRPr>
            </a:lvl2pPr>
            <a:lvl3pPr marL="966788" indent="-300038">
              <a:lnSpc>
                <a:spcPct val="90000"/>
              </a:lnSpc>
              <a:spcBef>
                <a:spcPct val="10000"/>
              </a:spcBef>
              <a:buClr>
                <a:srgbClr val="008000"/>
              </a:buClr>
              <a:buFont typeface="CommonBullets" panose="05000000000000000000" pitchFamily="34" charset="2"/>
              <a:buChar char="#"/>
              <a:defRPr b="1">
                <a:solidFill>
                  <a:schemeClr val="tx1"/>
                </a:solidFill>
                <a:latin typeface="Arial" panose="020B0604020202020204" pitchFamily="34" charset="0"/>
              </a:defRPr>
            </a:lvl3pPr>
            <a:lvl4pPr marL="1660525" indent="-228600">
              <a:lnSpc>
                <a:spcPct val="90000"/>
              </a:lnSpc>
              <a:spcBef>
                <a:spcPct val="10000"/>
              </a:spcBef>
              <a:buClr>
                <a:srgbClr val="993300"/>
              </a:buClr>
              <a:buFont typeface="CommonBullets" panose="05000000000000000000" pitchFamily="34" charset="2"/>
              <a:buChar char="F"/>
              <a:defRPr>
                <a:solidFill>
                  <a:schemeClr val="tx1"/>
                </a:solidFill>
                <a:latin typeface="Arial" panose="020B0604020202020204" pitchFamily="34" charset="0"/>
              </a:defRPr>
            </a:lvl4pPr>
            <a:lvl5pPr marL="2079625" indent="-228600">
              <a:spcBef>
                <a:spcPct val="10000"/>
              </a:spcBef>
              <a:buClr>
                <a:schemeClr val="accent2"/>
              </a:buClr>
              <a:buChar char="•"/>
              <a:defRPr sz="1400" b="1">
                <a:solidFill>
                  <a:schemeClr val="tx1"/>
                </a:solidFill>
                <a:latin typeface="Arial" panose="020B0604020202020204" pitchFamily="34" charset="0"/>
              </a:defRPr>
            </a:lvl5pPr>
            <a:lvl6pPr marL="2536825"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6pPr>
            <a:lvl7pPr marL="2994025"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7pPr>
            <a:lvl8pPr marL="3451225"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8pPr>
            <a:lvl9pPr marL="3908425" indent="-228600" eaLnBrk="0" fontAlgn="base" hangingPunct="0">
              <a:spcBef>
                <a:spcPct val="10000"/>
              </a:spcBef>
              <a:spcAft>
                <a:spcPct val="0"/>
              </a:spcAft>
              <a:buClr>
                <a:schemeClr val="accent2"/>
              </a:buClr>
              <a:buChar char="•"/>
              <a:defRPr sz="1400" b="1">
                <a:solidFill>
                  <a:schemeClr val="tx1"/>
                </a:solidFill>
                <a:latin typeface="Arial" panose="020B0604020202020204" pitchFamily="34" charset="0"/>
              </a:defRPr>
            </a:lvl9pPr>
          </a:lstStyle>
          <a:p>
            <a:pPr algn="ctr" eaLnBrk="1" hangingPunct="1"/>
            <a:endParaRPr lang="en-US" altLang="en-US" i="0" dirty="0"/>
          </a:p>
        </p:txBody>
      </p:sp>
      <p:pic>
        <p:nvPicPr>
          <p:cNvPr id="26631" name="Picture 5">
            <a:extLst>
              <a:ext uri="{FF2B5EF4-FFF2-40B4-BE49-F238E27FC236}">
                <a16:creationId xmlns:a16="http://schemas.microsoft.com/office/drawing/2014/main" id="{001F048E-EE8E-40CE-B323-C6B2A38A895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01711" y="405391"/>
            <a:ext cx="3541986" cy="353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5">
            <a:extLst>
              <a:ext uri="{FF2B5EF4-FFF2-40B4-BE49-F238E27FC236}">
                <a16:creationId xmlns:a16="http://schemas.microsoft.com/office/drawing/2014/main" id="{B8448086-9AB1-466A-9985-7AA769057109}"/>
              </a:ext>
            </a:extLst>
          </p:cNvPr>
          <p:cNvSpPr txBox="1">
            <a:spLocks noChangeArrowheads="1"/>
          </p:cNvSpPr>
          <p:nvPr/>
        </p:nvSpPr>
        <p:spPr>
          <a:xfrm>
            <a:off x="454415" y="1640053"/>
            <a:ext cx="5738423" cy="4324261"/>
          </a:xfrm>
          <a:prstGeom prst="rect">
            <a:avLst/>
          </a:prstGeom>
        </p:spPr>
        <p:txBody>
          <a:bodyPr/>
          <a:lstStyle>
            <a:lvl1pPr marL="0" indent="0" algn="l" defTabSz="457200" rtl="0" eaLnBrk="1" latinLnBrk="0" hangingPunct="1">
              <a:spcBef>
                <a:spcPts val="900"/>
              </a:spcBef>
              <a:spcAft>
                <a:spcPts val="800"/>
              </a:spcAft>
              <a:buFontTx/>
              <a:buNone/>
              <a:defRPr sz="2000" b="1" kern="1200">
                <a:solidFill>
                  <a:schemeClr val="accent1"/>
                </a:solidFill>
                <a:latin typeface="Arial" panose="020B0604020202020204" pitchFamily="34" charset="0"/>
                <a:ea typeface="+mn-ea"/>
                <a:cs typeface="Arial" panose="020B0604020202020204" pitchFamily="34" charset="0"/>
              </a:defRPr>
            </a:lvl1pPr>
            <a:lvl2pPr marL="252000" indent="-252000" algn="l" defTabSz="457200" rtl="0" eaLnBrk="1" latinLnBrk="0" hangingPunct="1">
              <a:spcBef>
                <a:spcPts val="300"/>
              </a:spcBef>
              <a:spcAft>
                <a:spcPts val="600"/>
              </a:spcAft>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504000" indent="-252000" algn="l" defTabSz="457200" rtl="0" eaLnBrk="1" latinLnBrk="0" hangingPunct="1">
              <a:spcBef>
                <a:spcPts val="0"/>
              </a:spcBef>
              <a:spcAft>
                <a:spcPts val="600"/>
              </a:spcAft>
              <a:buClr>
                <a:schemeClr val="accent1"/>
              </a:buClr>
              <a:buSzPct val="100000"/>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806450" indent="-268288" algn="l" defTabSz="457200" rtl="0" eaLnBrk="1" latinLnBrk="0" hangingPunct="1">
              <a:spcBef>
                <a:spcPts val="0"/>
              </a:spcBef>
              <a:buClr>
                <a:schemeClr val="tx2"/>
              </a:buClr>
              <a:buSzPct val="80000"/>
              <a:buFont typeface="Lucida Grande"/>
              <a:buChar char="-"/>
              <a:defRPr sz="1800" kern="1200" baseline="0">
                <a:solidFill>
                  <a:schemeClr val="tx1"/>
                </a:solidFill>
                <a:latin typeface="Arial" panose="020B0604020202020204" pitchFamily="34" charset="0"/>
                <a:ea typeface="+mn-ea"/>
                <a:cs typeface="Arial" panose="020B0604020202020204" pitchFamily="34" charset="0"/>
              </a:defRPr>
            </a:lvl4pPr>
            <a:lvl5pPr marL="985838" indent="-179388" algn="l" defTabSz="457200" rtl="0" eaLnBrk="1" latinLnBrk="0" hangingPunct="1">
              <a:spcBef>
                <a:spcPts val="0"/>
              </a:spcBef>
              <a:buClr>
                <a:schemeClr val="accent2"/>
              </a:buClr>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en-US" i="0" dirty="0"/>
              <a:t>Best in large suitcase, as when in suitcase it is less obvious as to contents, take head as hand luggage  </a:t>
            </a:r>
          </a:p>
          <a:p>
            <a:r>
              <a:rPr lang="en-US" altLang="en-US" sz="1800" i="0" dirty="0"/>
              <a:t>Label outside &amp; inside of box with:</a:t>
            </a:r>
          </a:p>
          <a:p>
            <a:pPr lvl="1"/>
            <a:r>
              <a:rPr lang="en-US" altLang="en-US" sz="1800" b="0" i="0" dirty="0"/>
              <a:t>Name</a:t>
            </a:r>
          </a:p>
          <a:p>
            <a:pPr lvl="1"/>
            <a:r>
              <a:rPr lang="en-US" altLang="en-US" sz="1800" b="0" i="0" dirty="0"/>
              <a:t>Destination address</a:t>
            </a:r>
          </a:p>
          <a:p>
            <a:r>
              <a:rPr lang="en-US" altLang="en-US" sz="1800" i="0" dirty="0"/>
              <a:t>“Fragile” stickers a good idea</a:t>
            </a:r>
          </a:p>
          <a:p>
            <a:r>
              <a:rPr lang="en-US" altLang="en-US" sz="1800" i="0" dirty="0"/>
              <a:t>Secure box with TSA compatible padlocks: </a:t>
            </a:r>
          </a:p>
          <a:p>
            <a:pPr lvl="1"/>
            <a:r>
              <a:rPr lang="en-US" altLang="en-US" sz="1800" b="0" i="0" dirty="0"/>
              <a:t>Anticipate need to open boxes for inspection</a:t>
            </a:r>
          </a:p>
          <a:p>
            <a:pPr lvl="1"/>
            <a:r>
              <a:rPr lang="en-US" altLang="en-US" sz="1800" b="0" i="0" dirty="0"/>
              <a:t>Soft packing </a:t>
            </a:r>
          </a:p>
          <a:p>
            <a:pPr lvl="1"/>
            <a:r>
              <a:rPr lang="en-US" altLang="en-US" sz="1800" b="0" i="0" dirty="0"/>
              <a:t>Bubble wrap or soft kit</a:t>
            </a:r>
          </a:p>
          <a:p>
            <a:pPr lvl="1"/>
            <a:r>
              <a:rPr lang="en-US" altLang="en-US" sz="1800" b="0" i="0" dirty="0"/>
              <a:t>Baggage handler’s finesse!!</a:t>
            </a:r>
            <a:endParaRPr lang="en-GB" altLang="en-US" sz="1800" b="0" i="0" dirty="0"/>
          </a:p>
          <a:p>
            <a:endParaRPr lang="en-US" altLang="en-US" i="0" dirty="0"/>
          </a:p>
          <a:p>
            <a:pPr marL="0" lvl="1" indent="0" fontAlgn="auto">
              <a:buNone/>
            </a:pPr>
            <a:endParaRPr lang="en-US" altLang="en-US" b="0" i="0" dirty="0"/>
          </a:p>
          <a:p>
            <a:pPr lvl="1" fontAlgn="auto"/>
            <a:endParaRPr lang="en-US" altLang="en-US" b="0" i="0" dirty="0"/>
          </a:p>
        </p:txBody>
      </p:sp>
      <p:pic>
        <p:nvPicPr>
          <p:cNvPr id="9" name="Picture Placeholder 4" descr="A picture containing text&#10;&#10;Description automatically generated">
            <a:extLst>
              <a:ext uri="{FF2B5EF4-FFF2-40B4-BE49-F238E27FC236}">
                <a16:creationId xmlns:a16="http://schemas.microsoft.com/office/drawing/2014/main" id="{647235E8-28A0-4048-9A5C-2DBF3B854A5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958101" y="3430588"/>
            <a:ext cx="3186113" cy="23973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581" name="Rectangle 5">
            <a:extLst>
              <a:ext uri="{FF2B5EF4-FFF2-40B4-BE49-F238E27FC236}">
                <a16:creationId xmlns:a16="http://schemas.microsoft.com/office/drawing/2014/main" id="{C2D01D37-2BF9-4937-8095-E0848B5B84A1}"/>
              </a:ext>
            </a:extLst>
          </p:cNvPr>
          <p:cNvSpPr>
            <a:spLocks noGrp="1" noChangeArrowheads="1"/>
          </p:cNvSpPr>
          <p:nvPr>
            <p:ph type="body" sz="half" idx="1"/>
          </p:nvPr>
        </p:nvSpPr>
        <p:spPr>
          <a:xfrm>
            <a:off x="536510" y="1460576"/>
            <a:ext cx="5149587" cy="4939814"/>
          </a:xfrm>
        </p:spPr>
        <p:txBody>
          <a:bodyPr/>
          <a:lstStyle/>
          <a:p>
            <a:pPr eaLnBrk="1" hangingPunct="1">
              <a:spcBef>
                <a:spcPts val="300"/>
              </a:spcBef>
              <a:spcAft>
                <a:spcPts val="300"/>
              </a:spcAft>
            </a:pPr>
            <a:r>
              <a:rPr lang="en-US" altLang="en-US" dirty="0"/>
              <a:t>Weight of basic unit in box:</a:t>
            </a:r>
          </a:p>
          <a:p>
            <a:pPr marL="342900" indent="-342900" eaLnBrk="1" hangingPunct="1">
              <a:spcBef>
                <a:spcPts val="300"/>
              </a:spcBef>
              <a:spcAft>
                <a:spcPts val="300"/>
              </a:spcAft>
              <a:buClr>
                <a:schemeClr val="accent1"/>
              </a:buClr>
              <a:buFont typeface="Arial" panose="020B0604020202020204" pitchFamily="34" charset="0"/>
              <a:buChar char="•"/>
            </a:pPr>
            <a:r>
              <a:rPr lang="en-US" altLang="en-US" b="0" dirty="0">
                <a:solidFill>
                  <a:schemeClr val="tx1"/>
                </a:solidFill>
              </a:rPr>
              <a:t>Complete Liberty exceeds single item limit</a:t>
            </a:r>
          </a:p>
          <a:p>
            <a:pPr eaLnBrk="1" hangingPunct="1">
              <a:spcBef>
                <a:spcPts val="300"/>
              </a:spcBef>
              <a:spcAft>
                <a:spcPts val="300"/>
              </a:spcAft>
            </a:pPr>
            <a:r>
              <a:rPr lang="en-US" altLang="en-US" dirty="0"/>
              <a:t>Check with airline:</a:t>
            </a:r>
          </a:p>
          <a:p>
            <a:pPr marL="386175" indent="-342900">
              <a:spcAft>
                <a:spcPts val="300"/>
              </a:spcAft>
              <a:buClr>
                <a:schemeClr val="accent1"/>
              </a:buClr>
              <a:buFont typeface="Arial" panose="020B0604020202020204" pitchFamily="34" charset="0"/>
              <a:buChar char="•"/>
            </a:pPr>
            <a:r>
              <a:rPr lang="en-US" altLang="en-US" b="0" dirty="0">
                <a:solidFill>
                  <a:schemeClr val="tx1"/>
                </a:solidFill>
              </a:rPr>
              <a:t>Extra weight allowance</a:t>
            </a:r>
          </a:p>
          <a:p>
            <a:pPr eaLnBrk="1" hangingPunct="1">
              <a:spcBef>
                <a:spcPts val="300"/>
              </a:spcBef>
              <a:spcAft>
                <a:spcPts val="300"/>
              </a:spcAft>
            </a:pPr>
            <a:r>
              <a:rPr lang="en-US" altLang="en-US" sz="2000" dirty="0"/>
              <a:t>Cylinders empty, valves open, ideally loose, best to hire at destination </a:t>
            </a:r>
          </a:p>
          <a:p>
            <a:pPr eaLnBrk="1" hangingPunct="1">
              <a:spcBef>
                <a:spcPts val="300"/>
              </a:spcBef>
              <a:spcAft>
                <a:spcPts val="300"/>
              </a:spcAft>
            </a:pPr>
            <a:r>
              <a:rPr lang="en-US" altLang="en-US" sz="2000" dirty="0"/>
              <a:t>Take Head as hand luggage less chance of damage </a:t>
            </a:r>
          </a:p>
          <a:p>
            <a:pPr eaLnBrk="1" hangingPunct="1">
              <a:spcBef>
                <a:spcPts val="300"/>
              </a:spcBef>
              <a:spcAft>
                <a:spcPts val="300"/>
              </a:spcAft>
            </a:pPr>
            <a:r>
              <a:rPr lang="en-US" altLang="en-US" sz="2000" dirty="0"/>
              <a:t>Documentation:</a:t>
            </a:r>
          </a:p>
          <a:p>
            <a:pPr marL="386175" indent="-342900">
              <a:spcAft>
                <a:spcPts val="300"/>
              </a:spcAft>
              <a:buClr>
                <a:schemeClr val="accent1"/>
              </a:buClr>
              <a:buFont typeface="Arial" panose="020B0604020202020204" pitchFamily="34" charset="0"/>
              <a:buChar char="•"/>
            </a:pPr>
            <a:r>
              <a:rPr lang="en-US" altLang="en-US" b="0" dirty="0">
                <a:solidFill>
                  <a:schemeClr val="tx1"/>
                </a:solidFill>
              </a:rPr>
              <a:t>The Liberty passport </a:t>
            </a:r>
          </a:p>
          <a:p>
            <a:pPr marL="386175" indent="-342900">
              <a:spcAft>
                <a:spcPts val="300"/>
              </a:spcAft>
              <a:buClr>
                <a:schemeClr val="accent1"/>
              </a:buClr>
              <a:buFont typeface="Arial" panose="020B0604020202020204" pitchFamily="34" charset="0"/>
              <a:buChar char="•"/>
            </a:pPr>
            <a:r>
              <a:rPr lang="en-US" altLang="en-US" b="0" dirty="0">
                <a:solidFill>
                  <a:schemeClr val="tx1"/>
                </a:solidFill>
              </a:rPr>
              <a:t>Absorbent material manufacturer’s transport datasheet</a:t>
            </a:r>
          </a:p>
        </p:txBody>
      </p:sp>
      <p:sp>
        <p:nvSpPr>
          <p:cNvPr id="27650" name="Rectangle 4">
            <a:extLst>
              <a:ext uri="{FF2B5EF4-FFF2-40B4-BE49-F238E27FC236}">
                <a16:creationId xmlns:a16="http://schemas.microsoft.com/office/drawing/2014/main" id="{8F13F7E3-86B1-42C2-A2C4-38C654011838}"/>
              </a:ext>
            </a:extLst>
          </p:cNvPr>
          <p:cNvSpPr>
            <a:spLocks noGrp="1" noChangeArrowheads="1"/>
          </p:cNvSpPr>
          <p:nvPr>
            <p:ph type="title"/>
          </p:nvPr>
        </p:nvSpPr>
        <p:spPr/>
        <p:txBody>
          <a:bodyPr/>
          <a:lstStyle/>
          <a:p>
            <a:pPr eaLnBrk="1" hangingPunct="1"/>
            <a:r>
              <a:rPr lang="en-US" altLang="en-US" dirty="0"/>
              <a:t>Transport - flying</a:t>
            </a:r>
          </a:p>
        </p:txBody>
      </p:sp>
      <p:pic>
        <p:nvPicPr>
          <p:cNvPr id="6" name="Picture Placeholder 6">
            <a:extLst>
              <a:ext uri="{FF2B5EF4-FFF2-40B4-BE49-F238E27FC236}">
                <a16:creationId xmlns:a16="http://schemas.microsoft.com/office/drawing/2014/main" id="{F8C75A0A-45F6-9843-B1CD-9DD7AE3F5603}"/>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5958108" y="893686"/>
            <a:ext cx="3186113" cy="468418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2581">
                                            <p:txEl>
                                              <p:pRg st="0" end="0"/>
                                            </p:txEl>
                                          </p:spTgt>
                                        </p:tgtEl>
                                        <p:attrNameLst>
                                          <p:attrName>style.visibility</p:attrName>
                                        </p:attrNameLst>
                                      </p:cBhvr>
                                      <p:to>
                                        <p:strVal val="visible"/>
                                      </p:to>
                                    </p:set>
                                    <p:animEffect transition="in" filter="dissolve">
                                      <p:cBhvr>
                                        <p:cTn id="7" dur="500"/>
                                        <p:tgtEl>
                                          <p:spTgt spid="15258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2581">
                                            <p:txEl>
                                              <p:pRg st="1" end="1"/>
                                            </p:txEl>
                                          </p:spTgt>
                                        </p:tgtEl>
                                        <p:attrNameLst>
                                          <p:attrName>style.visibility</p:attrName>
                                        </p:attrNameLst>
                                      </p:cBhvr>
                                      <p:to>
                                        <p:strVal val="visible"/>
                                      </p:to>
                                    </p:set>
                                    <p:animEffect transition="in" filter="dissolve">
                                      <p:cBhvr>
                                        <p:cTn id="12" dur="500"/>
                                        <p:tgtEl>
                                          <p:spTgt spid="15258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2581">
                                            <p:txEl>
                                              <p:pRg st="2" end="2"/>
                                            </p:txEl>
                                          </p:spTgt>
                                        </p:tgtEl>
                                        <p:attrNameLst>
                                          <p:attrName>style.visibility</p:attrName>
                                        </p:attrNameLst>
                                      </p:cBhvr>
                                      <p:to>
                                        <p:strVal val="visible"/>
                                      </p:to>
                                    </p:set>
                                    <p:animEffect transition="in" filter="dissolve">
                                      <p:cBhvr>
                                        <p:cTn id="17" dur="500"/>
                                        <p:tgtEl>
                                          <p:spTgt spid="15258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52581">
                                            <p:txEl>
                                              <p:pRg st="3" end="3"/>
                                            </p:txEl>
                                          </p:spTgt>
                                        </p:tgtEl>
                                        <p:attrNameLst>
                                          <p:attrName>style.visibility</p:attrName>
                                        </p:attrNameLst>
                                      </p:cBhvr>
                                      <p:to>
                                        <p:strVal val="visible"/>
                                      </p:to>
                                    </p:set>
                                    <p:animEffect transition="in" filter="dissolve">
                                      <p:cBhvr>
                                        <p:cTn id="22" dur="500"/>
                                        <p:tgtEl>
                                          <p:spTgt spid="15258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52581">
                                            <p:txEl>
                                              <p:pRg st="4" end="4"/>
                                            </p:txEl>
                                          </p:spTgt>
                                        </p:tgtEl>
                                        <p:attrNameLst>
                                          <p:attrName>style.visibility</p:attrName>
                                        </p:attrNameLst>
                                      </p:cBhvr>
                                      <p:to>
                                        <p:strVal val="visible"/>
                                      </p:to>
                                    </p:set>
                                    <p:animEffect transition="in" filter="dissolve">
                                      <p:cBhvr>
                                        <p:cTn id="27" dur="500"/>
                                        <p:tgtEl>
                                          <p:spTgt spid="15258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52581">
                                            <p:txEl>
                                              <p:pRg st="5" end="5"/>
                                            </p:txEl>
                                          </p:spTgt>
                                        </p:tgtEl>
                                        <p:attrNameLst>
                                          <p:attrName>style.visibility</p:attrName>
                                        </p:attrNameLst>
                                      </p:cBhvr>
                                      <p:to>
                                        <p:strVal val="visible"/>
                                      </p:to>
                                    </p:set>
                                    <p:animEffect transition="in" filter="dissolve">
                                      <p:cBhvr>
                                        <p:cTn id="32" dur="500"/>
                                        <p:tgtEl>
                                          <p:spTgt spid="15258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52581">
                                            <p:txEl>
                                              <p:pRg st="6" end="6"/>
                                            </p:txEl>
                                          </p:spTgt>
                                        </p:tgtEl>
                                        <p:attrNameLst>
                                          <p:attrName>style.visibility</p:attrName>
                                        </p:attrNameLst>
                                      </p:cBhvr>
                                      <p:to>
                                        <p:strVal val="visible"/>
                                      </p:to>
                                    </p:set>
                                    <p:animEffect transition="in" filter="dissolve">
                                      <p:cBhvr>
                                        <p:cTn id="37" dur="500"/>
                                        <p:tgtEl>
                                          <p:spTgt spid="152581">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52581">
                                            <p:txEl>
                                              <p:pRg st="7" end="7"/>
                                            </p:txEl>
                                          </p:spTgt>
                                        </p:tgtEl>
                                        <p:attrNameLst>
                                          <p:attrName>style.visibility</p:attrName>
                                        </p:attrNameLst>
                                      </p:cBhvr>
                                      <p:to>
                                        <p:strVal val="visible"/>
                                      </p:to>
                                    </p:set>
                                    <p:animEffect transition="in" filter="dissolve">
                                      <p:cBhvr>
                                        <p:cTn id="42" dur="500"/>
                                        <p:tgtEl>
                                          <p:spTgt spid="152581">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52581">
                                            <p:txEl>
                                              <p:pRg st="8" end="8"/>
                                            </p:txEl>
                                          </p:spTgt>
                                        </p:tgtEl>
                                        <p:attrNameLst>
                                          <p:attrName>style.visibility</p:attrName>
                                        </p:attrNameLst>
                                      </p:cBhvr>
                                      <p:to>
                                        <p:strVal val="visible"/>
                                      </p:to>
                                    </p:set>
                                    <p:animEffect transition="in" filter="dissolve">
                                      <p:cBhvr>
                                        <p:cTn id="47" dur="500"/>
                                        <p:tgtEl>
                                          <p:spTgt spid="15258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1" grpId="0" build="p" bldLvl="3"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8418" name="Rectangle 2">
            <a:extLst>
              <a:ext uri="{FF2B5EF4-FFF2-40B4-BE49-F238E27FC236}">
                <a16:creationId xmlns:a16="http://schemas.microsoft.com/office/drawing/2014/main" id="{89DE589B-73D1-437E-8FC3-EEF208A908B3}"/>
              </a:ext>
            </a:extLst>
          </p:cNvPr>
          <p:cNvSpPr>
            <a:spLocks noGrp="1" noChangeArrowheads="1"/>
          </p:cNvSpPr>
          <p:nvPr>
            <p:ph type="title"/>
          </p:nvPr>
        </p:nvSpPr>
        <p:spPr/>
        <p:txBody>
          <a:bodyPr/>
          <a:lstStyle/>
          <a:p>
            <a:r>
              <a:rPr lang="en-GB" altLang="en-US" dirty="0"/>
              <a:t>Servicing and maintenance</a:t>
            </a:r>
          </a:p>
        </p:txBody>
      </p:sp>
      <p:sp>
        <p:nvSpPr>
          <p:cNvPr id="188419" name="Rectangle 3">
            <a:extLst>
              <a:ext uri="{FF2B5EF4-FFF2-40B4-BE49-F238E27FC236}">
                <a16:creationId xmlns:a16="http://schemas.microsoft.com/office/drawing/2014/main" id="{C7C0E2A8-A43D-464A-BBC5-A10909B674F6}"/>
              </a:ext>
            </a:extLst>
          </p:cNvPr>
          <p:cNvSpPr>
            <a:spLocks noGrp="1" noChangeArrowheads="1"/>
          </p:cNvSpPr>
          <p:nvPr>
            <p:ph sz="quarter" idx="11"/>
          </p:nvPr>
        </p:nvSpPr>
        <p:spPr>
          <a:xfrm>
            <a:off x="457200" y="1677988"/>
            <a:ext cx="5817476" cy="1833835"/>
          </a:xfrm>
        </p:spPr>
        <p:txBody>
          <a:bodyPr/>
          <a:lstStyle/>
          <a:p>
            <a:pPr>
              <a:lnSpc>
                <a:spcPts val="2100"/>
              </a:lnSpc>
              <a:spcAft>
                <a:spcPts val="300"/>
              </a:spcAft>
            </a:pPr>
            <a:r>
              <a:rPr lang="en-GB" altLang="en-US" dirty="0"/>
              <a:t>Routine maintenance:</a:t>
            </a:r>
          </a:p>
          <a:p>
            <a:pPr lvl="1">
              <a:lnSpc>
                <a:spcPts val="2100"/>
              </a:lnSpc>
              <a:spcAft>
                <a:spcPts val="300"/>
              </a:spcAft>
            </a:pPr>
            <a:r>
              <a:rPr lang="en-GB" altLang="en-US" dirty="0"/>
              <a:t>Done by owner</a:t>
            </a:r>
          </a:p>
          <a:p>
            <a:pPr lvl="1">
              <a:lnSpc>
                <a:spcPts val="2100"/>
              </a:lnSpc>
              <a:spcAft>
                <a:spcPts val="300"/>
              </a:spcAft>
            </a:pPr>
            <a:r>
              <a:rPr lang="en-GB" altLang="en-US" dirty="0"/>
              <a:t>At end of each diving day / trip</a:t>
            </a:r>
          </a:p>
          <a:p>
            <a:pPr>
              <a:lnSpc>
                <a:spcPts val="2100"/>
              </a:lnSpc>
              <a:spcAft>
                <a:spcPts val="300"/>
              </a:spcAft>
            </a:pPr>
            <a:r>
              <a:rPr lang="en-GB" altLang="en-US" dirty="0"/>
              <a:t>Periodic Maintenance / inspection:</a:t>
            </a:r>
          </a:p>
          <a:p>
            <a:pPr lvl="1">
              <a:lnSpc>
                <a:spcPts val="2100"/>
              </a:lnSpc>
              <a:spcAft>
                <a:spcPts val="300"/>
              </a:spcAft>
            </a:pPr>
            <a:r>
              <a:rPr lang="en-GB" altLang="en-US" dirty="0"/>
              <a:t>Done by owner</a:t>
            </a:r>
          </a:p>
          <a:p>
            <a:pPr lvl="1">
              <a:lnSpc>
                <a:spcPts val="2100"/>
              </a:lnSpc>
              <a:spcAft>
                <a:spcPts val="300"/>
              </a:spcAft>
            </a:pPr>
            <a:r>
              <a:rPr lang="en-GB" altLang="en-US" dirty="0"/>
              <a:t>Changing of oxygen cells</a:t>
            </a:r>
          </a:p>
          <a:p>
            <a:pPr lvl="1">
              <a:lnSpc>
                <a:spcPts val="2100"/>
              </a:lnSpc>
              <a:spcAft>
                <a:spcPts val="300"/>
              </a:spcAft>
            </a:pPr>
            <a:r>
              <a:rPr lang="en-GB" dirty="0"/>
              <a:t>Applying free firmware updates </a:t>
            </a:r>
          </a:p>
          <a:p>
            <a:pPr lvl="2">
              <a:lnSpc>
                <a:spcPts val="2100"/>
              </a:lnSpc>
              <a:spcAft>
                <a:spcPts val="300"/>
              </a:spcAft>
            </a:pPr>
            <a:r>
              <a:rPr lang="en-GB" dirty="0"/>
              <a:t>Using Divesoft </a:t>
            </a:r>
            <a:r>
              <a:rPr lang="en-GB" dirty="0" err="1"/>
              <a:t>Divecenter</a:t>
            </a:r>
            <a:r>
              <a:rPr lang="en-GB" dirty="0"/>
              <a:t> or the Divesoft Application  </a:t>
            </a:r>
            <a:endParaRPr lang="en-GB" altLang="en-US" dirty="0"/>
          </a:p>
          <a:p>
            <a:pPr lvl="1">
              <a:lnSpc>
                <a:spcPts val="2100"/>
              </a:lnSpc>
              <a:spcAft>
                <a:spcPts val="300"/>
              </a:spcAft>
            </a:pPr>
            <a:r>
              <a:rPr lang="en-GB" altLang="en-US" dirty="0"/>
              <a:t>Replacing damaged ‘</a:t>
            </a:r>
            <a:r>
              <a:rPr lang="en-GB" altLang="en-US" dirty="0" err="1"/>
              <a:t>o’rings</a:t>
            </a:r>
            <a:r>
              <a:rPr lang="en-GB" altLang="en-US" dirty="0"/>
              <a:t> ..etc</a:t>
            </a:r>
          </a:p>
          <a:p>
            <a:pPr>
              <a:lnSpc>
                <a:spcPts val="2100"/>
              </a:lnSpc>
              <a:spcAft>
                <a:spcPts val="300"/>
              </a:spcAft>
            </a:pPr>
            <a:r>
              <a:rPr lang="en-GB" altLang="en-US" dirty="0"/>
              <a:t>Regular servicing:</a:t>
            </a:r>
          </a:p>
          <a:p>
            <a:pPr lvl="1">
              <a:lnSpc>
                <a:spcPts val="2100"/>
              </a:lnSpc>
              <a:spcAft>
                <a:spcPts val="300"/>
              </a:spcAft>
            </a:pPr>
            <a:r>
              <a:rPr lang="en-GB" altLang="en-US" dirty="0"/>
              <a:t>Done only by approved Divesoft technicians</a:t>
            </a:r>
          </a:p>
          <a:p>
            <a:pPr lvl="1">
              <a:lnSpc>
                <a:spcPts val="2100"/>
              </a:lnSpc>
              <a:spcAft>
                <a:spcPts val="300"/>
              </a:spcAft>
            </a:pPr>
            <a:r>
              <a:rPr lang="en-GB" altLang="en-US" dirty="0"/>
              <a:t>Different levels of service dependent on Interval @ one year, three years and a five year service</a:t>
            </a:r>
          </a:p>
        </p:txBody>
      </p:sp>
      <p:pic>
        <p:nvPicPr>
          <p:cNvPr id="3" name="Picture Placeholder 2" descr="A circuit board&#10;&#10;Description automatically generated">
            <a:extLst>
              <a:ext uri="{FF2B5EF4-FFF2-40B4-BE49-F238E27FC236}">
                <a16:creationId xmlns:a16="http://schemas.microsoft.com/office/drawing/2014/main" id="{CE7E6318-01E0-EE61-5F77-7B49709797FD}"/>
              </a:ext>
            </a:extLst>
          </p:cNvPr>
          <p:cNvPicPr>
            <a:picLocks noGrp="1" noChangeAspect="1" noChangeArrowheads="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8419">
                                            <p:txEl>
                                              <p:pRg st="0" end="0"/>
                                            </p:txEl>
                                          </p:spTgt>
                                        </p:tgtEl>
                                        <p:attrNameLst>
                                          <p:attrName>style.visibility</p:attrName>
                                        </p:attrNameLst>
                                      </p:cBhvr>
                                      <p:to>
                                        <p:strVal val="visible"/>
                                      </p:to>
                                    </p:set>
                                    <p:animEffect transition="in" filter="dissolve">
                                      <p:cBhvr>
                                        <p:cTn id="7" dur="500"/>
                                        <p:tgtEl>
                                          <p:spTgt spid="1884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8419">
                                            <p:txEl>
                                              <p:pRg st="1" end="1"/>
                                            </p:txEl>
                                          </p:spTgt>
                                        </p:tgtEl>
                                        <p:attrNameLst>
                                          <p:attrName>style.visibility</p:attrName>
                                        </p:attrNameLst>
                                      </p:cBhvr>
                                      <p:to>
                                        <p:strVal val="visible"/>
                                      </p:to>
                                    </p:set>
                                    <p:animEffect transition="in" filter="dissolve">
                                      <p:cBhvr>
                                        <p:cTn id="12" dur="500"/>
                                        <p:tgtEl>
                                          <p:spTgt spid="1884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8419">
                                            <p:txEl>
                                              <p:pRg st="2" end="2"/>
                                            </p:txEl>
                                          </p:spTgt>
                                        </p:tgtEl>
                                        <p:attrNameLst>
                                          <p:attrName>style.visibility</p:attrName>
                                        </p:attrNameLst>
                                      </p:cBhvr>
                                      <p:to>
                                        <p:strVal val="visible"/>
                                      </p:to>
                                    </p:set>
                                    <p:animEffect transition="in" filter="dissolve">
                                      <p:cBhvr>
                                        <p:cTn id="17" dur="500"/>
                                        <p:tgtEl>
                                          <p:spTgt spid="1884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88419">
                                            <p:txEl>
                                              <p:pRg st="3" end="3"/>
                                            </p:txEl>
                                          </p:spTgt>
                                        </p:tgtEl>
                                        <p:attrNameLst>
                                          <p:attrName>style.visibility</p:attrName>
                                        </p:attrNameLst>
                                      </p:cBhvr>
                                      <p:to>
                                        <p:strVal val="visible"/>
                                      </p:to>
                                    </p:set>
                                    <p:animEffect transition="in" filter="dissolve">
                                      <p:cBhvr>
                                        <p:cTn id="22" dur="500"/>
                                        <p:tgtEl>
                                          <p:spTgt spid="1884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88419">
                                            <p:txEl>
                                              <p:pRg st="4" end="4"/>
                                            </p:txEl>
                                          </p:spTgt>
                                        </p:tgtEl>
                                        <p:attrNameLst>
                                          <p:attrName>style.visibility</p:attrName>
                                        </p:attrNameLst>
                                      </p:cBhvr>
                                      <p:to>
                                        <p:strVal val="visible"/>
                                      </p:to>
                                    </p:set>
                                    <p:animEffect transition="in" filter="dissolve">
                                      <p:cBhvr>
                                        <p:cTn id="27" dur="500"/>
                                        <p:tgtEl>
                                          <p:spTgt spid="1884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88419">
                                            <p:txEl>
                                              <p:pRg st="5" end="5"/>
                                            </p:txEl>
                                          </p:spTgt>
                                        </p:tgtEl>
                                        <p:attrNameLst>
                                          <p:attrName>style.visibility</p:attrName>
                                        </p:attrNameLst>
                                      </p:cBhvr>
                                      <p:to>
                                        <p:strVal val="visible"/>
                                      </p:to>
                                    </p:set>
                                    <p:animEffect transition="in" filter="dissolve">
                                      <p:cBhvr>
                                        <p:cTn id="32" dur="500"/>
                                        <p:tgtEl>
                                          <p:spTgt spid="1884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88419">
                                            <p:txEl>
                                              <p:pRg st="6" end="6"/>
                                            </p:txEl>
                                          </p:spTgt>
                                        </p:tgtEl>
                                        <p:attrNameLst>
                                          <p:attrName>style.visibility</p:attrName>
                                        </p:attrNameLst>
                                      </p:cBhvr>
                                      <p:to>
                                        <p:strVal val="visible"/>
                                      </p:to>
                                    </p:set>
                                    <p:animEffect transition="in" filter="dissolve">
                                      <p:cBhvr>
                                        <p:cTn id="37" dur="500"/>
                                        <p:tgtEl>
                                          <p:spTgt spid="18841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88419">
                                            <p:txEl>
                                              <p:pRg st="7" end="7"/>
                                            </p:txEl>
                                          </p:spTgt>
                                        </p:tgtEl>
                                        <p:attrNameLst>
                                          <p:attrName>style.visibility</p:attrName>
                                        </p:attrNameLst>
                                      </p:cBhvr>
                                      <p:to>
                                        <p:strVal val="visible"/>
                                      </p:to>
                                    </p:set>
                                    <p:animEffect transition="in" filter="dissolve">
                                      <p:cBhvr>
                                        <p:cTn id="42" dur="500"/>
                                        <p:tgtEl>
                                          <p:spTgt spid="18841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88419">
                                            <p:txEl>
                                              <p:pRg st="8" end="8"/>
                                            </p:txEl>
                                          </p:spTgt>
                                        </p:tgtEl>
                                        <p:attrNameLst>
                                          <p:attrName>style.visibility</p:attrName>
                                        </p:attrNameLst>
                                      </p:cBhvr>
                                      <p:to>
                                        <p:strVal val="visible"/>
                                      </p:to>
                                    </p:set>
                                    <p:animEffect transition="in" filter="dissolve">
                                      <p:cBhvr>
                                        <p:cTn id="47" dur="500"/>
                                        <p:tgtEl>
                                          <p:spTgt spid="18841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88419">
                                            <p:txEl>
                                              <p:pRg st="9" end="9"/>
                                            </p:txEl>
                                          </p:spTgt>
                                        </p:tgtEl>
                                        <p:attrNameLst>
                                          <p:attrName>style.visibility</p:attrName>
                                        </p:attrNameLst>
                                      </p:cBhvr>
                                      <p:to>
                                        <p:strVal val="visible"/>
                                      </p:to>
                                    </p:set>
                                    <p:animEffect transition="in" filter="dissolve">
                                      <p:cBhvr>
                                        <p:cTn id="52" dur="500"/>
                                        <p:tgtEl>
                                          <p:spTgt spid="18841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88419">
                                            <p:txEl>
                                              <p:pRg st="10" end="10"/>
                                            </p:txEl>
                                          </p:spTgt>
                                        </p:tgtEl>
                                        <p:attrNameLst>
                                          <p:attrName>style.visibility</p:attrName>
                                        </p:attrNameLst>
                                      </p:cBhvr>
                                      <p:to>
                                        <p:strVal val="visible"/>
                                      </p:to>
                                    </p:set>
                                    <p:animEffect transition="in" filter="dissolve">
                                      <p:cBhvr>
                                        <p:cTn id="57" dur="500"/>
                                        <p:tgtEl>
                                          <p:spTgt spid="188419">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88419">
                                            <p:txEl>
                                              <p:pRg st="11" end="11"/>
                                            </p:txEl>
                                          </p:spTgt>
                                        </p:tgtEl>
                                        <p:attrNameLst>
                                          <p:attrName>style.visibility</p:attrName>
                                        </p:attrNameLst>
                                      </p:cBhvr>
                                      <p:to>
                                        <p:strVal val="visible"/>
                                      </p:to>
                                    </p:set>
                                    <p:animEffect transition="in" filter="dissolve">
                                      <p:cBhvr>
                                        <p:cTn id="62" dur="500"/>
                                        <p:tgtEl>
                                          <p:spTgt spid="18841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9" grpId="0" build="p" bldLvl="3"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8418" name="Rectangle 2">
            <a:extLst>
              <a:ext uri="{FF2B5EF4-FFF2-40B4-BE49-F238E27FC236}">
                <a16:creationId xmlns:a16="http://schemas.microsoft.com/office/drawing/2014/main" id="{89DE589B-73D1-437E-8FC3-EEF208A908B3}"/>
              </a:ext>
            </a:extLst>
          </p:cNvPr>
          <p:cNvSpPr>
            <a:spLocks noGrp="1" noChangeArrowheads="1"/>
          </p:cNvSpPr>
          <p:nvPr>
            <p:ph type="title"/>
          </p:nvPr>
        </p:nvSpPr>
        <p:spPr/>
        <p:txBody>
          <a:bodyPr/>
          <a:lstStyle/>
          <a:p>
            <a:pPr eaLnBrk="1" hangingPunct="1"/>
            <a:r>
              <a:rPr lang="en-GB" altLang="en-US" dirty="0"/>
              <a:t>Servicing and maintenance</a:t>
            </a:r>
          </a:p>
        </p:txBody>
      </p:sp>
      <p:sp>
        <p:nvSpPr>
          <p:cNvPr id="188419" name="Rectangle 3">
            <a:extLst>
              <a:ext uri="{FF2B5EF4-FFF2-40B4-BE49-F238E27FC236}">
                <a16:creationId xmlns:a16="http://schemas.microsoft.com/office/drawing/2014/main" id="{C7C0E2A8-A43D-464A-BBC5-A10909B674F6}"/>
              </a:ext>
            </a:extLst>
          </p:cNvPr>
          <p:cNvSpPr>
            <a:spLocks noGrp="1" noChangeArrowheads="1"/>
          </p:cNvSpPr>
          <p:nvPr>
            <p:ph sz="quarter" idx="11"/>
          </p:nvPr>
        </p:nvSpPr>
        <p:spPr>
          <a:xfrm>
            <a:off x="457200" y="1409212"/>
            <a:ext cx="5271248" cy="5206554"/>
          </a:xfrm>
        </p:spPr>
        <p:txBody>
          <a:bodyPr/>
          <a:lstStyle/>
          <a:p>
            <a:pPr eaLnBrk="1" hangingPunct="1"/>
            <a:r>
              <a:rPr lang="en-GB" altLang="en-US" sz="1600" dirty="0"/>
              <a:t>Liberty Technician service operations</a:t>
            </a:r>
          </a:p>
          <a:p>
            <a:r>
              <a:rPr lang="en-GB" altLang="en-US" dirty="0"/>
              <a:t>Service inspection – 1 year</a:t>
            </a:r>
          </a:p>
          <a:p>
            <a:pPr lvl="1">
              <a:spcAft>
                <a:spcPts val="300"/>
              </a:spcAft>
            </a:pPr>
            <a:r>
              <a:rPr lang="en-GB" altLang="en-US" sz="1700" b="0" dirty="0"/>
              <a:t>Visual inspection of all parts, electronics and sensors and eventual elimination of defects</a:t>
            </a:r>
          </a:p>
          <a:p>
            <a:pPr lvl="1">
              <a:spcAft>
                <a:spcPts val="300"/>
              </a:spcAft>
            </a:pPr>
            <a:r>
              <a:rPr lang="en-GB" altLang="en-US" sz="1700" b="0" dirty="0"/>
              <a:t>Cleaning of breathing circuit, canister, scrubber and the inside of the head</a:t>
            </a:r>
          </a:p>
          <a:p>
            <a:pPr lvl="1">
              <a:spcAft>
                <a:spcPts val="300"/>
              </a:spcAft>
            </a:pPr>
            <a:r>
              <a:rPr lang="en-GB" altLang="en-US" sz="1700" b="0" dirty="0"/>
              <a:t>Check of cylinders</a:t>
            </a:r>
          </a:p>
          <a:p>
            <a:pPr lvl="1">
              <a:spcAft>
                <a:spcPts val="300"/>
              </a:spcAft>
            </a:pPr>
            <a:r>
              <a:rPr lang="en-GB" altLang="en-US" sz="1700" b="0" dirty="0"/>
              <a:t>Leak test of head, canister, breathing circuit, all valves, inflator and eventual elimination of defects</a:t>
            </a:r>
          </a:p>
          <a:p>
            <a:pPr lvl="1">
              <a:spcAft>
                <a:spcPts val="300"/>
              </a:spcAft>
            </a:pPr>
            <a:r>
              <a:rPr lang="en-GB" altLang="en-US" sz="1700" b="0" dirty="0"/>
              <a:t>Full service of the regulators first stages</a:t>
            </a:r>
          </a:p>
          <a:p>
            <a:pPr lvl="1">
              <a:spcAft>
                <a:spcPts val="300"/>
              </a:spcAft>
            </a:pPr>
            <a:r>
              <a:rPr lang="en-GB" altLang="en-US" sz="1700" b="0" dirty="0"/>
              <a:t>Inspection of all valves (MAV, ADV, OPV, cylinder valves) and eventual elimination of defects</a:t>
            </a:r>
          </a:p>
          <a:p>
            <a:pPr lvl="1">
              <a:spcAft>
                <a:spcPts val="300"/>
              </a:spcAft>
            </a:pPr>
            <a:r>
              <a:rPr lang="en-GB" altLang="en-US" sz="1700" b="0" dirty="0"/>
              <a:t>Replacement of the most exposed O-rings and rubber parts</a:t>
            </a:r>
          </a:p>
          <a:p>
            <a:pPr lvl="1">
              <a:spcAft>
                <a:spcPts val="300"/>
              </a:spcAft>
            </a:pPr>
            <a:r>
              <a:rPr lang="en-GB" altLang="en-US" sz="1700" b="0" dirty="0"/>
              <a:t>Adding or replacement of damaged rubber rings on the harness</a:t>
            </a:r>
          </a:p>
        </p:txBody>
      </p:sp>
      <p:pic>
        <p:nvPicPr>
          <p:cNvPr id="3" name="Picture Placeholder 2" descr="A circuit board&#10;&#10;Description automatically generated">
            <a:extLst>
              <a:ext uri="{FF2B5EF4-FFF2-40B4-BE49-F238E27FC236}">
                <a16:creationId xmlns:a16="http://schemas.microsoft.com/office/drawing/2014/main" id="{8B8CD718-7B8A-1AA6-7F74-02CBEF039B82}"/>
              </a:ext>
            </a:extLst>
          </p:cNvPr>
          <p:cNvPicPr>
            <a:picLocks noGrp="1" noChangeAspect="1" noChangeArrowheads="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019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8419">
                                            <p:txEl>
                                              <p:pRg st="0" end="0"/>
                                            </p:txEl>
                                          </p:spTgt>
                                        </p:tgtEl>
                                        <p:attrNameLst>
                                          <p:attrName>style.visibility</p:attrName>
                                        </p:attrNameLst>
                                      </p:cBhvr>
                                      <p:to>
                                        <p:strVal val="visible"/>
                                      </p:to>
                                    </p:set>
                                    <p:animEffect transition="in" filter="dissolve">
                                      <p:cBhvr>
                                        <p:cTn id="7" dur="500"/>
                                        <p:tgtEl>
                                          <p:spTgt spid="1884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8419">
                                            <p:txEl>
                                              <p:pRg st="1" end="1"/>
                                            </p:txEl>
                                          </p:spTgt>
                                        </p:tgtEl>
                                        <p:attrNameLst>
                                          <p:attrName>style.visibility</p:attrName>
                                        </p:attrNameLst>
                                      </p:cBhvr>
                                      <p:to>
                                        <p:strVal val="visible"/>
                                      </p:to>
                                    </p:set>
                                    <p:animEffect transition="in" filter="dissolve">
                                      <p:cBhvr>
                                        <p:cTn id="12" dur="500"/>
                                        <p:tgtEl>
                                          <p:spTgt spid="1884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8419">
                                            <p:txEl>
                                              <p:pRg st="2" end="2"/>
                                            </p:txEl>
                                          </p:spTgt>
                                        </p:tgtEl>
                                        <p:attrNameLst>
                                          <p:attrName>style.visibility</p:attrName>
                                        </p:attrNameLst>
                                      </p:cBhvr>
                                      <p:to>
                                        <p:strVal val="visible"/>
                                      </p:to>
                                    </p:set>
                                    <p:animEffect transition="in" filter="dissolve">
                                      <p:cBhvr>
                                        <p:cTn id="17" dur="500"/>
                                        <p:tgtEl>
                                          <p:spTgt spid="1884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88419">
                                            <p:txEl>
                                              <p:pRg st="3" end="3"/>
                                            </p:txEl>
                                          </p:spTgt>
                                        </p:tgtEl>
                                        <p:attrNameLst>
                                          <p:attrName>style.visibility</p:attrName>
                                        </p:attrNameLst>
                                      </p:cBhvr>
                                      <p:to>
                                        <p:strVal val="visible"/>
                                      </p:to>
                                    </p:set>
                                    <p:animEffect transition="in" filter="dissolve">
                                      <p:cBhvr>
                                        <p:cTn id="22" dur="500"/>
                                        <p:tgtEl>
                                          <p:spTgt spid="1884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88419">
                                            <p:txEl>
                                              <p:pRg st="4" end="4"/>
                                            </p:txEl>
                                          </p:spTgt>
                                        </p:tgtEl>
                                        <p:attrNameLst>
                                          <p:attrName>style.visibility</p:attrName>
                                        </p:attrNameLst>
                                      </p:cBhvr>
                                      <p:to>
                                        <p:strVal val="visible"/>
                                      </p:to>
                                    </p:set>
                                    <p:animEffect transition="in" filter="dissolve">
                                      <p:cBhvr>
                                        <p:cTn id="27" dur="500"/>
                                        <p:tgtEl>
                                          <p:spTgt spid="1884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88419">
                                            <p:txEl>
                                              <p:pRg st="5" end="5"/>
                                            </p:txEl>
                                          </p:spTgt>
                                        </p:tgtEl>
                                        <p:attrNameLst>
                                          <p:attrName>style.visibility</p:attrName>
                                        </p:attrNameLst>
                                      </p:cBhvr>
                                      <p:to>
                                        <p:strVal val="visible"/>
                                      </p:to>
                                    </p:set>
                                    <p:animEffect transition="in" filter="dissolve">
                                      <p:cBhvr>
                                        <p:cTn id="32" dur="500"/>
                                        <p:tgtEl>
                                          <p:spTgt spid="1884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88419">
                                            <p:txEl>
                                              <p:pRg st="6" end="6"/>
                                            </p:txEl>
                                          </p:spTgt>
                                        </p:tgtEl>
                                        <p:attrNameLst>
                                          <p:attrName>style.visibility</p:attrName>
                                        </p:attrNameLst>
                                      </p:cBhvr>
                                      <p:to>
                                        <p:strVal val="visible"/>
                                      </p:to>
                                    </p:set>
                                    <p:animEffect transition="in" filter="dissolve">
                                      <p:cBhvr>
                                        <p:cTn id="37" dur="500"/>
                                        <p:tgtEl>
                                          <p:spTgt spid="18841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88419">
                                            <p:txEl>
                                              <p:pRg st="7" end="7"/>
                                            </p:txEl>
                                          </p:spTgt>
                                        </p:tgtEl>
                                        <p:attrNameLst>
                                          <p:attrName>style.visibility</p:attrName>
                                        </p:attrNameLst>
                                      </p:cBhvr>
                                      <p:to>
                                        <p:strVal val="visible"/>
                                      </p:to>
                                    </p:set>
                                    <p:animEffect transition="in" filter="dissolve">
                                      <p:cBhvr>
                                        <p:cTn id="42" dur="500"/>
                                        <p:tgtEl>
                                          <p:spTgt spid="18841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88419">
                                            <p:txEl>
                                              <p:pRg st="8" end="8"/>
                                            </p:txEl>
                                          </p:spTgt>
                                        </p:tgtEl>
                                        <p:attrNameLst>
                                          <p:attrName>style.visibility</p:attrName>
                                        </p:attrNameLst>
                                      </p:cBhvr>
                                      <p:to>
                                        <p:strVal val="visible"/>
                                      </p:to>
                                    </p:set>
                                    <p:animEffect transition="in" filter="dissolve">
                                      <p:cBhvr>
                                        <p:cTn id="47" dur="500"/>
                                        <p:tgtEl>
                                          <p:spTgt spid="18841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88419">
                                            <p:txEl>
                                              <p:pRg st="9" end="9"/>
                                            </p:txEl>
                                          </p:spTgt>
                                        </p:tgtEl>
                                        <p:attrNameLst>
                                          <p:attrName>style.visibility</p:attrName>
                                        </p:attrNameLst>
                                      </p:cBhvr>
                                      <p:to>
                                        <p:strVal val="visible"/>
                                      </p:to>
                                    </p:set>
                                    <p:animEffect transition="in" filter="dissolve">
                                      <p:cBhvr>
                                        <p:cTn id="52" dur="500"/>
                                        <p:tgtEl>
                                          <p:spTgt spid="1884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9" grpId="0" build="p" bldLvl="3"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8418" name="Rectangle 2">
            <a:extLst>
              <a:ext uri="{FF2B5EF4-FFF2-40B4-BE49-F238E27FC236}">
                <a16:creationId xmlns:a16="http://schemas.microsoft.com/office/drawing/2014/main" id="{89DE589B-73D1-437E-8FC3-EEF208A908B3}"/>
              </a:ext>
            </a:extLst>
          </p:cNvPr>
          <p:cNvSpPr>
            <a:spLocks noGrp="1" noChangeArrowheads="1"/>
          </p:cNvSpPr>
          <p:nvPr>
            <p:ph type="title"/>
          </p:nvPr>
        </p:nvSpPr>
        <p:spPr/>
        <p:txBody>
          <a:bodyPr/>
          <a:lstStyle/>
          <a:p>
            <a:pPr eaLnBrk="1" hangingPunct="1"/>
            <a:r>
              <a:rPr lang="en-GB" altLang="en-US" dirty="0"/>
              <a:t>Servicing and maintenance</a:t>
            </a:r>
          </a:p>
        </p:txBody>
      </p:sp>
      <p:sp>
        <p:nvSpPr>
          <p:cNvPr id="188419" name="Rectangle 3">
            <a:extLst>
              <a:ext uri="{FF2B5EF4-FFF2-40B4-BE49-F238E27FC236}">
                <a16:creationId xmlns:a16="http://schemas.microsoft.com/office/drawing/2014/main" id="{C7C0E2A8-A43D-464A-BBC5-A10909B674F6}"/>
              </a:ext>
            </a:extLst>
          </p:cNvPr>
          <p:cNvSpPr>
            <a:spLocks noGrp="1" noChangeArrowheads="1"/>
          </p:cNvSpPr>
          <p:nvPr>
            <p:ph sz="quarter" idx="11"/>
          </p:nvPr>
        </p:nvSpPr>
        <p:spPr>
          <a:xfrm>
            <a:off x="457200" y="1677988"/>
            <a:ext cx="5500908" cy="4834657"/>
          </a:xfrm>
        </p:spPr>
        <p:txBody>
          <a:bodyPr/>
          <a:lstStyle/>
          <a:p>
            <a:r>
              <a:rPr lang="en-GB" altLang="en-US" dirty="0"/>
              <a:t>Liberty Technician service operations continued:</a:t>
            </a:r>
          </a:p>
          <a:p>
            <a:pPr lvl="1">
              <a:spcAft>
                <a:spcPts val="0"/>
              </a:spcAft>
            </a:pPr>
            <a:r>
              <a:rPr lang="en-GB" altLang="en-US" sz="1700" dirty="0"/>
              <a:t>Final functional test</a:t>
            </a:r>
          </a:p>
          <a:p>
            <a:pPr lvl="1">
              <a:spcAft>
                <a:spcPts val="0"/>
              </a:spcAft>
            </a:pPr>
            <a:r>
              <a:rPr lang="en-GB" altLang="en-US" sz="1700" dirty="0"/>
              <a:t>Final leak test</a:t>
            </a:r>
            <a:endParaRPr lang="en-GB" altLang="en-US" sz="1700" b="0" dirty="0"/>
          </a:p>
          <a:p>
            <a:pPr lvl="1">
              <a:spcAft>
                <a:spcPts val="0"/>
              </a:spcAft>
            </a:pPr>
            <a:r>
              <a:rPr lang="en-GB" altLang="en-US" sz="1700" b="0" dirty="0"/>
              <a:t>Oxygen sensors will be replaced and firmware will be updated to the latest version after consultation with an owner of an unit. The replacement of the Oxygen sensors is not included in the service costs.</a:t>
            </a:r>
          </a:p>
          <a:p>
            <a:pPr lvl="1">
              <a:spcAft>
                <a:spcPts val="0"/>
              </a:spcAft>
            </a:pPr>
            <a:r>
              <a:rPr lang="en-GB" altLang="en-US" sz="1700" dirty="0"/>
              <a:t>Service inspection – 3 years</a:t>
            </a:r>
          </a:p>
          <a:p>
            <a:pPr lvl="1">
              <a:spcAft>
                <a:spcPts val="0"/>
              </a:spcAft>
            </a:pPr>
            <a:r>
              <a:rPr lang="en-GB" altLang="en-US" sz="1700" b="0" dirty="0"/>
              <a:t>There are performed all operations associated with the one year service inspection +</a:t>
            </a:r>
          </a:p>
          <a:p>
            <a:pPr lvl="2">
              <a:spcAft>
                <a:spcPts val="0"/>
              </a:spcAft>
            </a:pPr>
            <a:r>
              <a:rPr lang="en-GB" altLang="en-US" sz="1400" b="0" dirty="0"/>
              <a:t>Replacement of both battery packs</a:t>
            </a:r>
          </a:p>
          <a:p>
            <a:pPr lvl="2">
              <a:spcAft>
                <a:spcPts val="0"/>
              </a:spcAft>
            </a:pPr>
            <a:r>
              <a:rPr lang="en-GB" altLang="en-US" sz="1400" b="0" dirty="0"/>
              <a:t>Replacement of less exposed O-rings</a:t>
            </a:r>
          </a:p>
          <a:p>
            <a:pPr lvl="1">
              <a:spcAft>
                <a:spcPts val="0"/>
              </a:spcAft>
            </a:pPr>
            <a:r>
              <a:rPr lang="en-GB" altLang="en-US" sz="1700" dirty="0"/>
              <a:t>Service inspection – 5 years</a:t>
            </a:r>
          </a:p>
          <a:p>
            <a:pPr lvl="1">
              <a:spcAft>
                <a:spcPts val="0"/>
              </a:spcAft>
            </a:pPr>
            <a:r>
              <a:rPr lang="en-GB" altLang="en-US" sz="1700" b="0" dirty="0"/>
              <a:t>Perform all operations associated with the one year service inspection +</a:t>
            </a:r>
          </a:p>
          <a:p>
            <a:pPr lvl="2">
              <a:spcAft>
                <a:spcPts val="0"/>
              </a:spcAft>
            </a:pPr>
            <a:r>
              <a:rPr lang="en-GB" altLang="en-US" sz="1400" b="0" dirty="0"/>
              <a:t>Replacement of all hoses regardless of their condition</a:t>
            </a:r>
          </a:p>
        </p:txBody>
      </p:sp>
      <p:pic>
        <p:nvPicPr>
          <p:cNvPr id="3" name="Picture Placeholder 2" descr="A circuit board&#10;&#10;Description automatically generated">
            <a:extLst>
              <a:ext uri="{FF2B5EF4-FFF2-40B4-BE49-F238E27FC236}">
                <a16:creationId xmlns:a16="http://schemas.microsoft.com/office/drawing/2014/main" id="{EC2485D8-D540-B3F7-E6B5-2B239B5AED92}"/>
              </a:ext>
            </a:extLst>
          </p:cNvPr>
          <p:cNvPicPr>
            <a:picLocks noGrp="1" noChangeAspect="1" noChangeArrowheads="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249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8419">
                                            <p:txEl>
                                              <p:pRg st="0" end="0"/>
                                            </p:txEl>
                                          </p:spTgt>
                                        </p:tgtEl>
                                        <p:attrNameLst>
                                          <p:attrName>style.visibility</p:attrName>
                                        </p:attrNameLst>
                                      </p:cBhvr>
                                      <p:to>
                                        <p:strVal val="visible"/>
                                      </p:to>
                                    </p:set>
                                    <p:animEffect transition="in" filter="dissolve">
                                      <p:cBhvr>
                                        <p:cTn id="7" dur="500"/>
                                        <p:tgtEl>
                                          <p:spTgt spid="1884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8419">
                                            <p:txEl>
                                              <p:pRg st="1" end="1"/>
                                            </p:txEl>
                                          </p:spTgt>
                                        </p:tgtEl>
                                        <p:attrNameLst>
                                          <p:attrName>style.visibility</p:attrName>
                                        </p:attrNameLst>
                                      </p:cBhvr>
                                      <p:to>
                                        <p:strVal val="visible"/>
                                      </p:to>
                                    </p:set>
                                    <p:animEffect transition="in" filter="dissolve">
                                      <p:cBhvr>
                                        <p:cTn id="12" dur="500"/>
                                        <p:tgtEl>
                                          <p:spTgt spid="1884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8419">
                                            <p:txEl>
                                              <p:pRg st="2" end="2"/>
                                            </p:txEl>
                                          </p:spTgt>
                                        </p:tgtEl>
                                        <p:attrNameLst>
                                          <p:attrName>style.visibility</p:attrName>
                                        </p:attrNameLst>
                                      </p:cBhvr>
                                      <p:to>
                                        <p:strVal val="visible"/>
                                      </p:to>
                                    </p:set>
                                    <p:animEffect transition="in" filter="dissolve">
                                      <p:cBhvr>
                                        <p:cTn id="17" dur="500"/>
                                        <p:tgtEl>
                                          <p:spTgt spid="1884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88419">
                                            <p:txEl>
                                              <p:pRg st="3" end="3"/>
                                            </p:txEl>
                                          </p:spTgt>
                                        </p:tgtEl>
                                        <p:attrNameLst>
                                          <p:attrName>style.visibility</p:attrName>
                                        </p:attrNameLst>
                                      </p:cBhvr>
                                      <p:to>
                                        <p:strVal val="visible"/>
                                      </p:to>
                                    </p:set>
                                    <p:animEffect transition="in" filter="dissolve">
                                      <p:cBhvr>
                                        <p:cTn id="22" dur="500"/>
                                        <p:tgtEl>
                                          <p:spTgt spid="1884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88419">
                                            <p:txEl>
                                              <p:pRg st="4" end="4"/>
                                            </p:txEl>
                                          </p:spTgt>
                                        </p:tgtEl>
                                        <p:attrNameLst>
                                          <p:attrName>style.visibility</p:attrName>
                                        </p:attrNameLst>
                                      </p:cBhvr>
                                      <p:to>
                                        <p:strVal val="visible"/>
                                      </p:to>
                                    </p:set>
                                    <p:animEffect transition="in" filter="dissolve">
                                      <p:cBhvr>
                                        <p:cTn id="27" dur="500"/>
                                        <p:tgtEl>
                                          <p:spTgt spid="1884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88419">
                                            <p:txEl>
                                              <p:pRg st="5" end="5"/>
                                            </p:txEl>
                                          </p:spTgt>
                                        </p:tgtEl>
                                        <p:attrNameLst>
                                          <p:attrName>style.visibility</p:attrName>
                                        </p:attrNameLst>
                                      </p:cBhvr>
                                      <p:to>
                                        <p:strVal val="visible"/>
                                      </p:to>
                                    </p:set>
                                    <p:animEffect transition="in" filter="dissolve">
                                      <p:cBhvr>
                                        <p:cTn id="32" dur="500"/>
                                        <p:tgtEl>
                                          <p:spTgt spid="1884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88419">
                                            <p:txEl>
                                              <p:pRg st="6" end="6"/>
                                            </p:txEl>
                                          </p:spTgt>
                                        </p:tgtEl>
                                        <p:attrNameLst>
                                          <p:attrName>style.visibility</p:attrName>
                                        </p:attrNameLst>
                                      </p:cBhvr>
                                      <p:to>
                                        <p:strVal val="visible"/>
                                      </p:to>
                                    </p:set>
                                    <p:animEffect transition="in" filter="dissolve">
                                      <p:cBhvr>
                                        <p:cTn id="37" dur="500"/>
                                        <p:tgtEl>
                                          <p:spTgt spid="18841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88419">
                                            <p:txEl>
                                              <p:pRg st="7" end="7"/>
                                            </p:txEl>
                                          </p:spTgt>
                                        </p:tgtEl>
                                        <p:attrNameLst>
                                          <p:attrName>style.visibility</p:attrName>
                                        </p:attrNameLst>
                                      </p:cBhvr>
                                      <p:to>
                                        <p:strVal val="visible"/>
                                      </p:to>
                                    </p:set>
                                    <p:animEffect transition="in" filter="dissolve">
                                      <p:cBhvr>
                                        <p:cTn id="42" dur="500"/>
                                        <p:tgtEl>
                                          <p:spTgt spid="18841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88419">
                                            <p:txEl>
                                              <p:pRg st="8" end="8"/>
                                            </p:txEl>
                                          </p:spTgt>
                                        </p:tgtEl>
                                        <p:attrNameLst>
                                          <p:attrName>style.visibility</p:attrName>
                                        </p:attrNameLst>
                                      </p:cBhvr>
                                      <p:to>
                                        <p:strVal val="visible"/>
                                      </p:to>
                                    </p:set>
                                    <p:animEffect transition="in" filter="dissolve">
                                      <p:cBhvr>
                                        <p:cTn id="47" dur="500"/>
                                        <p:tgtEl>
                                          <p:spTgt spid="18841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88419">
                                            <p:txEl>
                                              <p:pRg st="9" end="9"/>
                                            </p:txEl>
                                          </p:spTgt>
                                        </p:tgtEl>
                                        <p:attrNameLst>
                                          <p:attrName>style.visibility</p:attrName>
                                        </p:attrNameLst>
                                      </p:cBhvr>
                                      <p:to>
                                        <p:strVal val="visible"/>
                                      </p:to>
                                    </p:set>
                                    <p:animEffect transition="in" filter="dissolve">
                                      <p:cBhvr>
                                        <p:cTn id="52" dur="500"/>
                                        <p:tgtEl>
                                          <p:spTgt spid="18841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88419">
                                            <p:txEl>
                                              <p:pRg st="10" end="10"/>
                                            </p:txEl>
                                          </p:spTgt>
                                        </p:tgtEl>
                                        <p:attrNameLst>
                                          <p:attrName>style.visibility</p:attrName>
                                        </p:attrNameLst>
                                      </p:cBhvr>
                                      <p:to>
                                        <p:strVal val="visible"/>
                                      </p:to>
                                    </p:set>
                                    <p:animEffect transition="in" filter="dissolve">
                                      <p:cBhvr>
                                        <p:cTn id="57" dur="500"/>
                                        <p:tgtEl>
                                          <p:spTgt spid="1884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9" grpId="0" build="p" bldLvl="3"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CE47F-AF02-3EA4-8C6B-8D1FE7B4A93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51569" y="2187513"/>
            <a:ext cx="2182170" cy="2182170"/>
          </a:xfrm>
          <a:prstGeom prst="rect">
            <a:avLst/>
          </a:prstGeom>
        </p:spPr>
      </p:pic>
      <p:sp>
        <p:nvSpPr>
          <p:cNvPr id="189442" name="Rectangle 2">
            <a:extLst>
              <a:ext uri="{FF2B5EF4-FFF2-40B4-BE49-F238E27FC236}">
                <a16:creationId xmlns:a16="http://schemas.microsoft.com/office/drawing/2014/main" id="{EE901E59-F425-4874-93B9-905B492191F1}"/>
              </a:ext>
            </a:extLst>
          </p:cNvPr>
          <p:cNvSpPr>
            <a:spLocks noGrp="1" noChangeArrowheads="1"/>
          </p:cNvSpPr>
          <p:nvPr>
            <p:ph type="title"/>
          </p:nvPr>
        </p:nvSpPr>
        <p:spPr/>
        <p:txBody>
          <a:bodyPr/>
          <a:lstStyle/>
          <a:p>
            <a:pPr eaLnBrk="1" hangingPunct="1"/>
            <a:r>
              <a:rPr lang="en-GB" altLang="en-US" dirty="0"/>
              <a:t>Routine user maintenance</a:t>
            </a:r>
          </a:p>
        </p:txBody>
      </p:sp>
      <p:sp>
        <p:nvSpPr>
          <p:cNvPr id="189443" name="Rectangle 3">
            <a:extLst>
              <a:ext uri="{FF2B5EF4-FFF2-40B4-BE49-F238E27FC236}">
                <a16:creationId xmlns:a16="http://schemas.microsoft.com/office/drawing/2014/main" id="{51CB4EB5-5CE3-4D07-B3CC-B38BF8C20CEE}"/>
              </a:ext>
            </a:extLst>
          </p:cNvPr>
          <p:cNvSpPr>
            <a:spLocks noGrp="1" noChangeArrowheads="1"/>
          </p:cNvSpPr>
          <p:nvPr>
            <p:ph sz="quarter" idx="11"/>
          </p:nvPr>
        </p:nvSpPr>
        <p:spPr>
          <a:xfrm>
            <a:off x="457200" y="1677988"/>
            <a:ext cx="5956040" cy="5057795"/>
          </a:xfrm>
        </p:spPr>
        <p:txBody>
          <a:bodyPr/>
          <a:lstStyle/>
          <a:p>
            <a:pPr eaLnBrk="1" hangingPunct="1">
              <a:spcBef>
                <a:spcPct val="25000"/>
              </a:spcBef>
            </a:pPr>
            <a:r>
              <a:rPr lang="en-US" altLang="en-US" dirty="0"/>
              <a:t>After a day’s diving:</a:t>
            </a:r>
          </a:p>
          <a:p>
            <a:pPr lvl="1" eaLnBrk="1" hangingPunct="1">
              <a:spcBef>
                <a:spcPts val="0"/>
              </a:spcBef>
            </a:pPr>
            <a:r>
              <a:rPr lang="en-US" altLang="en-US" dirty="0"/>
              <a:t>Flush handsets, head, mouthpiece, hoses and counterlungs with fresh water</a:t>
            </a:r>
          </a:p>
          <a:p>
            <a:pPr lvl="1" eaLnBrk="1" hangingPunct="1">
              <a:spcBef>
                <a:spcPts val="0"/>
              </a:spcBef>
            </a:pPr>
            <a:r>
              <a:rPr lang="en-US" altLang="en-US" dirty="0"/>
              <a:t>Remove head from scrubber</a:t>
            </a:r>
          </a:p>
          <a:p>
            <a:pPr lvl="2" eaLnBrk="1" hangingPunct="1"/>
            <a:r>
              <a:rPr lang="en-US" altLang="en-US" sz="1700" dirty="0"/>
              <a:t>Use tissue to soak up excess moisture</a:t>
            </a:r>
          </a:p>
          <a:p>
            <a:pPr lvl="2" eaLnBrk="1" hangingPunct="1"/>
            <a:r>
              <a:rPr lang="en-US" altLang="en-US" sz="1700" dirty="0"/>
              <a:t>Thoroughly airdry the head &amp; all internal components use the drying fan if needed to dry off the oxygen cells</a:t>
            </a:r>
          </a:p>
          <a:p>
            <a:pPr lvl="2" eaLnBrk="1" hangingPunct="1"/>
            <a:r>
              <a:rPr lang="en-US" altLang="en-US" sz="1700" dirty="0"/>
              <a:t>Log days diving details (Ideally download with App or PC)</a:t>
            </a:r>
          </a:p>
          <a:p>
            <a:pPr lvl="2" eaLnBrk="1" hangingPunct="1"/>
            <a:r>
              <a:rPr lang="en-US" altLang="en-US" sz="1700" dirty="0"/>
              <a:t>Confirm battery life remaining </a:t>
            </a:r>
          </a:p>
          <a:p>
            <a:pPr lvl="1" eaLnBrk="1" hangingPunct="1">
              <a:spcBef>
                <a:spcPts val="0"/>
              </a:spcBef>
            </a:pPr>
            <a:r>
              <a:rPr lang="en-US" altLang="en-US" dirty="0"/>
              <a:t>Visual inspection</a:t>
            </a:r>
          </a:p>
          <a:p>
            <a:pPr lvl="2" eaLnBrk="1" hangingPunct="1"/>
            <a:r>
              <a:rPr lang="en-US" altLang="en-US" dirty="0"/>
              <a:t>External</a:t>
            </a:r>
          </a:p>
          <a:p>
            <a:pPr lvl="3" eaLnBrk="1" hangingPunct="1">
              <a:lnSpc>
                <a:spcPts val="1840"/>
              </a:lnSpc>
            </a:pPr>
            <a:r>
              <a:rPr lang="en-US" altLang="en-US" sz="1700" dirty="0"/>
              <a:t>all Hoses, Wing, Loop connections, Handsets, Counter lungs</a:t>
            </a:r>
          </a:p>
          <a:p>
            <a:pPr lvl="1" eaLnBrk="1" hangingPunct="1">
              <a:spcBef>
                <a:spcPts val="0"/>
              </a:spcBef>
            </a:pPr>
            <a:r>
              <a:rPr lang="en-GB" altLang="en-US" dirty="0"/>
              <a:t>Check remaining absorbent life</a:t>
            </a:r>
          </a:p>
        </p:txBody>
      </p:sp>
      <p:pic>
        <p:nvPicPr>
          <p:cNvPr id="29700" name="Picture 1">
            <a:extLst>
              <a:ext uri="{FF2B5EF4-FFF2-40B4-BE49-F238E27FC236}">
                <a16:creationId xmlns:a16="http://schemas.microsoft.com/office/drawing/2014/main" id="{CA9723DC-D17F-4E05-874B-B2CC3272B0A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21743" y="799307"/>
            <a:ext cx="2641822" cy="175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A6A649F9-C5AD-B573-576D-52E534E9C2C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73569" y="4036505"/>
            <a:ext cx="2298499" cy="230229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9443">
                                            <p:txEl>
                                              <p:pRg st="0" end="0"/>
                                            </p:txEl>
                                          </p:spTgt>
                                        </p:tgtEl>
                                        <p:attrNameLst>
                                          <p:attrName>style.visibility</p:attrName>
                                        </p:attrNameLst>
                                      </p:cBhvr>
                                      <p:to>
                                        <p:strVal val="visible"/>
                                      </p:to>
                                    </p:set>
                                    <p:animEffect transition="in" filter="dissolve">
                                      <p:cBhvr>
                                        <p:cTn id="7" dur="500"/>
                                        <p:tgtEl>
                                          <p:spTgt spid="189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9443">
                                            <p:txEl>
                                              <p:pRg st="1" end="1"/>
                                            </p:txEl>
                                          </p:spTgt>
                                        </p:tgtEl>
                                        <p:attrNameLst>
                                          <p:attrName>style.visibility</p:attrName>
                                        </p:attrNameLst>
                                      </p:cBhvr>
                                      <p:to>
                                        <p:strVal val="visible"/>
                                      </p:to>
                                    </p:set>
                                    <p:animEffect transition="in" filter="dissolve">
                                      <p:cBhvr>
                                        <p:cTn id="12" dur="500"/>
                                        <p:tgtEl>
                                          <p:spTgt spid="1894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970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944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944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944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9443">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89443">
                                            <p:txEl>
                                              <p:pRg st="6" end="6"/>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89443">
                                            <p:txEl>
                                              <p:pRg st="7" end="7"/>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89443">
                                            <p:txEl>
                                              <p:pRg st="8" end="8"/>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89443">
                                            <p:txEl>
                                              <p:pRg st="9" end="9"/>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8944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3" grpId="0" uiExpand="1" build="p" bldLvl="4"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4B425-DFA1-40F8-8A7C-D1A63B096682}"/>
              </a:ext>
            </a:extLst>
          </p:cNvPr>
          <p:cNvSpPr>
            <a:spLocks noGrp="1"/>
          </p:cNvSpPr>
          <p:nvPr>
            <p:ph type="title"/>
          </p:nvPr>
        </p:nvSpPr>
        <p:spPr/>
        <p:txBody>
          <a:bodyPr/>
          <a:lstStyle/>
          <a:p>
            <a:r>
              <a:rPr lang="en-GB" dirty="0"/>
              <a:t>Routine maintenance</a:t>
            </a:r>
          </a:p>
        </p:txBody>
      </p:sp>
      <p:sp>
        <p:nvSpPr>
          <p:cNvPr id="3" name="Content Placeholder 2">
            <a:extLst>
              <a:ext uri="{FF2B5EF4-FFF2-40B4-BE49-F238E27FC236}">
                <a16:creationId xmlns:a16="http://schemas.microsoft.com/office/drawing/2014/main" id="{D29719B1-4782-4977-80A6-70A37ACAC5BB}"/>
              </a:ext>
            </a:extLst>
          </p:cNvPr>
          <p:cNvSpPr>
            <a:spLocks noGrp="1"/>
          </p:cNvSpPr>
          <p:nvPr>
            <p:ph sz="quarter" idx="11"/>
          </p:nvPr>
        </p:nvSpPr>
        <p:spPr>
          <a:xfrm>
            <a:off x="457200" y="1677988"/>
            <a:ext cx="5271248" cy="5388655"/>
          </a:xfrm>
        </p:spPr>
        <p:txBody>
          <a:bodyPr/>
          <a:lstStyle/>
          <a:p>
            <a:pPr>
              <a:lnSpc>
                <a:spcPts val="2100"/>
              </a:lnSpc>
              <a:spcBef>
                <a:spcPts val="0"/>
              </a:spcBef>
            </a:pPr>
            <a:r>
              <a:rPr lang="en-GB" altLang="en-US" dirty="0"/>
              <a:t>After each diving trip:</a:t>
            </a:r>
          </a:p>
          <a:p>
            <a:pPr lvl="1">
              <a:lnSpc>
                <a:spcPts val="2100"/>
              </a:lnSpc>
              <a:spcBef>
                <a:spcPts val="0"/>
              </a:spcBef>
            </a:pPr>
            <a:r>
              <a:rPr lang="en-GB" altLang="en-US" dirty="0"/>
              <a:t>Wash whole unit in fresh water</a:t>
            </a:r>
          </a:p>
          <a:p>
            <a:pPr lvl="1">
              <a:lnSpc>
                <a:spcPts val="2100"/>
              </a:lnSpc>
              <a:spcBef>
                <a:spcPts val="0"/>
              </a:spcBef>
            </a:pPr>
            <a:r>
              <a:rPr lang="en-GB" altLang="en-US" dirty="0"/>
              <a:t>While soaking with fresh water operate:</a:t>
            </a:r>
          </a:p>
          <a:p>
            <a:pPr lvl="2">
              <a:lnSpc>
                <a:spcPts val="2100"/>
              </a:lnSpc>
            </a:pPr>
            <a:r>
              <a:rPr lang="en-GB" altLang="en-US" dirty="0"/>
              <a:t>All Manual inflators</a:t>
            </a:r>
          </a:p>
          <a:p>
            <a:pPr lvl="2">
              <a:lnSpc>
                <a:spcPts val="2100"/>
              </a:lnSpc>
            </a:pPr>
            <a:r>
              <a:rPr lang="en-GB" altLang="en-US" dirty="0"/>
              <a:t>BOV, or DSV</a:t>
            </a:r>
          </a:p>
          <a:p>
            <a:pPr lvl="2">
              <a:lnSpc>
                <a:spcPts val="2100"/>
              </a:lnSpc>
            </a:pPr>
            <a:r>
              <a:rPr lang="en-GB" altLang="en-US" dirty="0"/>
              <a:t>‘Wing’ inflator &amp; deflator</a:t>
            </a:r>
          </a:p>
          <a:p>
            <a:pPr lvl="1">
              <a:lnSpc>
                <a:spcPts val="2100"/>
              </a:lnSpc>
              <a:spcBef>
                <a:spcPts val="0"/>
              </a:spcBef>
            </a:pPr>
            <a:r>
              <a:rPr lang="en-GB" altLang="en-US" dirty="0"/>
              <a:t>Disinfect, rinse and dry the loop:</a:t>
            </a:r>
          </a:p>
          <a:p>
            <a:pPr lvl="2">
              <a:lnSpc>
                <a:spcPts val="2100"/>
              </a:lnSpc>
            </a:pPr>
            <a:r>
              <a:rPr lang="en-GB" altLang="en-US" dirty="0"/>
              <a:t>Mouthpiece</a:t>
            </a:r>
          </a:p>
          <a:p>
            <a:pPr lvl="2">
              <a:lnSpc>
                <a:spcPts val="2100"/>
              </a:lnSpc>
            </a:pPr>
            <a:r>
              <a:rPr lang="en-GB" altLang="en-US" dirty="0"/>
              <a:t>Hoses </a:t>
            </a:r>
          </a:p>
          <a:p>
            <a:pPr lvl="2">
              <a:lnSpc>
                <a:spcPts val="2100"/>
              </a:lnSpc>
            </a:pPr>
            <a:r>
              <a:rPr lang="en-GB" altLang="en-US" dirty="0"/>
              <a:t>Counter-lungs</a:t>
            </a:r>
          </a:p>
          <a:p>
            <a:pPr lvl="2">
              <a:lnSpc>
                <a:spcPts val="2100"/>
              </a:lnSpc>
            </a:pPr>
            <a:r>
              <a:rPr lang="en-GB" altLang="en-US" dirty="0"/>
              <a:t>Head &amp; Scrubber body</a:t>
            </a:r>
          </a:p>
          <a:p>
            <a:pPr lvl="1">
              <a:lnSpc>
                <a:spcPts val="2100"/>
              </a:lnSpc>
              <a:spcBef>
                <a:spcPts val="0"/>
              </a:spcBef>
            </a:pPr>
            <a:r>
              <a:rPr lang="en-GB" altLang="en-US" dirty="0"/>
              <a:t>Air dry all components</a:t>
            </a:r>
          </a:p>
          <a:p>
            <a:pPr lvl="1">
              <a:lnSpc>
                <a:spcPts val="2100"/>
              </a:lnSpc>
              <a:spcBef>
                <a:spcPts val="0"/>
              </a:spcBef>
            </a:pPr>
            <a:r>
              <a:rPr lang="en-GB" altLang="en-US" dirty="0"/>
              <a:t>Fully recharge the batteries</a:t>
            </a:r>
          </a:p>
          <a:p>
            <a:pPr lvl="1">
              <a:lnSpc>
                <a:spcPts val="2100"/>
              </a:lnSpc>
              <a:spcBef>
                <a:spcPts val="0"/>
              </a:spcBef>
            </a:pPr>
            <a:r>
              <a:rPr lang="en-GB" altLang="en-US" dirty="0"/>
              <a:t>Do </a:t>
            </a:r>
            <a:r>
              <a:rPr lang="en-GB" altLang="en-US" b="1" dirty="0">
                <a:solidFill>
                  <a:schemeClr val="accent1"/>
                </a:solidFill>
              </a:rPr>
              <a:t>NOT</a:t>
            </a:r>
            <a:r>
              <a:rPr lang="en-GB" altLang="en-US" dirty="0"/>
              <a:t> seal head until completely dry</a:t>
            </a:r>
          </a:p>
          <a:p>
            <a:endParaRPr lang="en-GB" dirty="0"/>
          </a:p>
        </p:txBody>
      </p:sp>
      <p:pic>
        <p:nvPicPr>
          <p:cNvPr id="6" name="Picture 2" descr="A kitchen with a building in the background&#10;&#10;Description automatically generated">
            <a:extLst>
              <a:ext uri="{FF2B5EF4-FFF2-40B4-BE49-F238E27FC236}">
                <a16:creationId xmlns:a16="http://schemas.microsoft.com/office/drawing/2014/main" id="{A1D823CA-869B-167E-106B-C9F010783BBD}"/>
              </a:ext>
            </a:extLst>
          </p:cNvPr>
          <p:cNvPicPr>
            <a:picLocks noGrp="1" noChangeAspect="1" noChangeArrowheads="1"/>
          </p:cNvPicPr>
          <p:nvPr>
            <p:ph type="pic" sz="quarter" idx="13"/>
          </p:nvPr>
        </p:nvPicPr>
        <p:blipFill rotWithShape="1">
          <a:blip r:embed="rId2" cstate="email">
            <a:extLst>
              <a:ext uri="{28A0092B-C50C-407E-A947-70E740481C1C}">
                <a14:useLocalDpi xmlns:a14="http://schemas.microsoft.com/office/drawing/2010/main"/>
              </a:ext>
            </a:extLst>
          </a:blip>
          <a:src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4077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261D41DE-C75A-43AB-845B-49559D375CA4}"/>
              </a:ext>
            </a:extLst>
          </p:cNvPr>
          <p:cNvSpPr>
            <a:spLocks noGrp="1" noChangeArrowheads="1"/>
          </p:cNvSpPr>
          <p:nvPr>
            <p:ph type="title"/>
          </p:nvPr>
        </p:nvSpPr>
        <p:spPr/>
        <p:txBody>
          <a:bodyPr/>
          <a:lstStyle/>
          <a:p>
            <a:pPr eaLnBrk="1" hangingPunct="1"/>
            <a:r>
              <a:rPr lang="en-GB" altLang="en-US" dirty="0"/>
              <a:t>Routine maintenance</a:t>
            </a:r>
          </a:p>
        </p:txBody>
      </p:sp>
      <p:sp>
        <p:nvSpPr>
          <p:cNvPr id="3" name="Content Placeholder 2">
            <a:extLst>
              <a:ext uri="{FF2B5EF4-FFF2-40B4-BE49-F238E27FC236}">
                <a16:creationId xmlns:a16="http://schemas.microsoft.com/office/drawing/2014/main" id="{45287A76-C707-4AB3-96C7-80B081B86B5E}"/>
              </a:ext>
            </a:extLst>
          </p:cNvPr>
          <p:cNvSpPr>
            <a:spLocks noGrp="1"/>
          </p:cNvSpPr>
          <p:nvPr>
            <p:ph idx="1"/>
          </p:nvPr>
        </p:nvSpPr>
        <p:spPr/>
        <p:txBody>
          <a:bodyPr/>
          <a:lstStyle/>
          <a:p>
            <a:endParaRPr lang="en-GB" dirty="0"/>
          </a:p>
        </p:txBody>
      </p:sp>
      <p:pic>
        <p:nvPicPr>
          <p:cNvPr id="2" name="Divesoft _ Liberty - Disinfection">
            <a:hlinkClick r:id="" action="ppaction://media"/>
            <a:extLst>
              <a:ext uri="{FF2B5EF4-FFF2-40B4-BE49-F238E27FC236}">
                <a16:creationId xmlns:a16="http://schemas.microsoft.com/office/drawing/2014/main" id="{19BC50D4-2243-48C4-ADAE-8E33E077986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563986"/>
            <a:ext cx="9144000" cy="5143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84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showWhenStopped="0">
                <p:cTn id="11"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1490" name="Rectangle 2">
            <a:extLst>
              <a:ext uri="{FF2B5EF4-FFF2-40B4-BE49-F238E27FC236}">
                <a16:creationId xmlns:a16="http://schemas.microsoft.com/office/drawing/2014/main" id="{EC8838E7-9C17-4555-8FE7-38FA1E46DABA}"/>
              </a:ext>
            </a:extLst>
          </p:cNvPr>
          <p:cNvSpPr>
            <a:spLocks noGrp="1" noChangeArrowheads="1"/>
          </p:cNvSpPr>
          <p:nvPr>
            <p:ph type="title"/>
          </p:nvPr>
        </p:nvSpPr>
        <p:spPr/>
        <p:txBody>
          <a:bodyPr/>
          <a:lstStyle/>
          <a:p>
            <a:pPr eaLnBrk="1" hangingPunct="1"/>
            <a:r>
              <a:rPr lang="en-GB" altLang="en-US" dirty="0"/>
              <a:t>Periodic maintenance</a:t>
            </a:r>
          </a:p>
        </p:txBody>
      </p:sp>
      <p:sp>
        <p:nvSpPr>
          <p:cNvPr id="191491" name="Rectangle 3">
            <a:extLst>
              <a:ext uri="{FF2B5EF4-FFF2-40B4-BE49-F238E27FC236}">
                <a16:creationId xmlns:a16="http://schemas.microsoft.com/office/drawing/2014/main" id="{36B9B3F7-025A-4E3C-B623-46FE32DC69D8}"/>
              </a:ext>
            </a:extLst>
          </p:cNvPr>
          <p:cNvSpPr>
            <a:spLocks noGrp="1" noChangeArrowheads="1"/>
          </p:cNvSpPr>
          <p:nvPr>
            <p:ph sz="quarter" idx="11"/>
          </p:nvPr>
        </p:nvSpPr>
        <p:spPr>
          <a:xfrm>
            <a:off x="457200" y="1677988"/>
            <a:ext cx="5334000" cy="3978012"/>
          </a:xfrm>
        </p:spPr>
        <p:txBody>
          <a:bodyPr/>
          <a:lstStyle/>
          <a:p>
            <a:pPr eaLnBrk="1" hangingPunct="1">
              <a:tabLst>
                <a:tab pos="3429000" algn="ctr"/>
                <a:tab pos="6096000" algn="ctr"/>
              </a:tabLst>
            </a:pPr>
            <a:r>
              <a:rPr lang="en-GB" altLang="en-US" dirty="0"/>
              <a:t>Counterlungs:</a:t>
            </a:r>
          </a:p>
          <a:p>
            <a:pPr lvl="1" eaLnBrk="1" hangingPunct="1">
              <a:tabLst>
                <a:tab pos="3429000" algn="ctr"/>
                <a:tab pos="6096000" algn="ctr"/>
              </a:tabLst>
            </a:pPr>
            <a:r>
              <a:rPr lang="en-GB" altLang="en-US" dirty="0"/>
              <a:t>Inspect / test bladders regularly for debris and damage </a:t>
            </a:r>
          </a:p>
          <a:p>
            <a:pPr eaLnBrk="1" hangingPunct="1">
              <a:tabLst>
                <a:tab pos="3429000" algn="ctr"/>
                <a:tab pos="6096000" algn="ctr"/>
              </a:tabLst>
            </a:pPr>
            <a:r>
              <a:rPr lang="en-GB" altLang="en-US" dirty="0"/>
              <a:t>Mouthpiece/BOV:</a:t>
            </a:r>
          </a:p>
          <a:p>
            <a:pPr lvl="1" eaLnBrk="1" hangingPunct="1">
              <a:tabLst>
                <a:tab pos="3429000" algn="ctr"/>
                <a:tab pos="6096000" algn="ctr"/>
              </a:tabLst>
            </a:pPr>
            <a:r>
              <a:rPr lang="en-GB" altLang="en-US" dirty="0"/>
              <a:t>Easy operation - lubricate if required must only use </a:t>
            </a:r>
            <a:r>
              <a:rPr lang="en-US" altLang="en-US" dirty="0"/>
              <a:t>Krytox GPL </a:t>
            </a:r>
            <a:r>
              <a:rPr lang="en-GB" altLang="en-US" dirty="0"/>
              <a:t>201</a:t>
            </a:r>
          </a:p>
          <a:p>
            <a:pPr eaLnBrk="1" hangingPunct="1">
              <a:tabLst>
                <a:tab pos="3429000" algn="ctr"/>
                <a:tab pos="6096000" algn="ctr"/>
              </a:tabLst>
            </a:pPr>
            <a:r>
              <a:rPr lang="en-GB" altLang="en-US" dirty="0"/>
              <a:t>Oxygen sensors:</a:t>
            </a:r>
          </a:p>
          <a:p>
            <a:pPr lvl="1" eaLnBrk="1" hangingPunct="1">
              <a:tabLst>
                <a:tab pos="3429000" algn="ctr"/>
                <a:tab pos="6096000" algn="ctr"/>
              </a:tabLst>
            </a:pPr>
            <a:r>
              <a:rPr lang="en-GB" altLang="en-US" dirty="0"/>
              <a:t>Replace, if necessary, but replace at 12 months from date of first use, or 18 months of date of manufacture </a:t>
            </a:r>
            <a:endParaRPr lang="en-GB" altLang="en-US" sz="1800" dirty="0"/>
          </a:p>
        </p:txBody>
      </p:sp>
      <p:pic>
        <p:nvPicPr>
          <p:cNvPr id="31748" name="Picture 1">
            <a:extLst>
              <a:ext uri="{FF2B5EF4-FFF2-40B4-BE49-F238E27FC236}">
                <a16:creationId xmlns:a16="http://schemas.microsoft.com/office/drawing/2014/main" id="{882EAC0C-0232-440D-8D7E-FF9CDBA98C1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15000" y="1308100"/>
            <a:ext cx="3429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1491">
                                            <p:txEl>
                                              <p:pRg st="0" end="0"/>
                                            </p:txEl>
                                          </p:spTgt>
                                        </p:tgtEl>
                                        <p:attrNameLst>
                                          <p:attrName>style.visibility</p:attrName>
                                        </p:attrNameLst>
                                      </p:cBhvr>
                                      <p:to>
                                        <p:strVal val="visible"/>
                                      </p:to>
                                    </p:set>
                                    <p:animEffect transition="in" filter="dissolve">
                                      <p:cBhvr>
                                        <p:cTn id="7" dur="500"/>
                                        <p:tgtEl>
                                          <p:spTgt spid="1914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1491">
                                            <p:txEl>
                                              <p:pRg st="1" end="1"/>
                                            </p:txEl>
                                          </p:spTgt>
                                        </p:tgtEl>
                                        <p:attrNameLst>
                                          <p:attrName>style.visibility</p:attrName>
                                        </p:attrNameLst>
                                      </p:cBhvr>
                                      <p:to>
                                        <p:strVal val="visible"/>
                                      </p:to>
                                    </p:set>
                                    <p:animEffect transition="in" filter="dissolve">
                                      <p:cBhvr>
                                        <p:cTn id="12" dur="500"/>
                                        <p:tgtEl>
                                          <p:spTgt spid="1914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1491">
                                            <p:txEl>
                                              <p:pRg st="2" end="2"/>
                                            </p:txEl>
                                          </p:spTgt>
                                        </p:tgtEl>
                                        <p:attrNameLst>
                                          <p:attrName>style.visibility</p:attrName>
                                        </p:attrNameLst>
                                      </p:cBhvr>
                                      <p:to>
                                        <p:strVal val="visible"/>
                                      </p:to>
                                    </p:set>
                                    <p:animEffect transition="in" filter="dissolve">
                                      <p:cBhvr>
                                        <p:cTn id="17" dur="500"/>
                                        <p:tgtEl>
                                          <p:spTgt spid="1914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1491">
                                            <p:txEl>
                                              <p:pRg st="3" end="3"/>
                                            </p:txEl>
                                          </p:spTgt>
                                        </p:tgtEl>
                                        <p:attrNameLst>
                                          <p:attrName>style.visibility</p:attrName>
                                        </p:attrNameLst>
                                      </p:cBhvr>
                                      <p:to>
                                        <p:strVal val="visible"/>
                                      </p:to>
                                    </p:set>
                                    <p:animEffect transition="in" filter="dissolve">
                                      <p:cBhvr>
                                        <p:cTn id="22" dur="500"/>
                                        <p:tgtEl>
                                          <p:spTgt spid="19149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91491">
                                            <p:txEl>
                                              <p:pRg st="4" end="4"/>
                                            </p:txEl>
                                          </p:spTgt>
                                        </p:tgtEl>
                                        <p:attrNameLst>
                                          <p:attrName>style.visibility</p:attrName>
                                        </p:attrNameLst>
                                      </p:cBhvr>
                                      <p:to>
                                        <p:strVal val="visible"/>
                                      </p:to>
                                    </p:set>
                                    <p:animEffect transition="in" filter="dissolve">
                                      <p:cBhvr>
                                        <p:cTn id="27" dur="500"/>
                                        <p:tgtEl>
                                          <p:spTgt spid="19149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91491">
                                            <p:txEl>
                                              <p:pRg st="5" end="5"/>
                                            </p:txEl>
                                          </p:spTgt>
                                        </p:tgtEl>
                                        <p:attrNameLst>
                                          <p:attrName>style.visibility</p:attrName>
                                        </p:attrNameLst>
                                      </p:cBhvr>
                                      <p:to>
                                        <p:strVal val="visible"/>
                                      </p:to>
                                    </p:set>
                                    <p:animEffect transition="in" filter="dissolve">
                                      <p:cBhvr>
                                        <p:cTn id="32" dur="500"/>
                                        <p:tgtEl>
                                          <p:spTgt spid="1914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1" grpId="0" build="p" bldLvl="3"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12B3FB05-1FA7-467A-94FA-91C178CB8F7F}"/>
              </a:ext>
            </a:extLst>
          </p:cNvPr>
          <p:cNvSpPr>
            <a:spLocks noGrp="1" noChangeArrowheads="1"/>
          </p:cNvSpPr>
          <p:nvPr>
            <p:ph type="title"/>
          </p:nvPr>
        </p:nvSpPr>
        <p:spPr>
          <a:xfrm>
            <a:off x="457200" y="893686"/>
            <a:ext cx="8229600" cy="642648"/>
          </a:xfrm>
        </p:spPr>
        <p:txBody>
          <a:bodyPr/>
          <a:lstStyle/>
          <a:p>
            <a:r>
              <a:rPr lang="en-GB" altLang="en-US" dirty="0"/>
              <a:t>Periodic maintenance</a:t>
            </a:r>
          </a:p>
        </p:txBody>
      </p:sp>
      <p:sp>
        <p:nvSpPr>
          <p:cNvPr id="192515" name="Rectangle 3">
            <a:extLst>
              <a:ext uri="{FF2B5EF4-FFF2-40B4-BE49-F238E27FC236}">
                <a16:creationId xmlns:a16="http://schemas.microsoft.com/office/drawing/2014/main" id="{D7AFD089-DD5C-4291-9384-5B648CCC876D}"/>
              </a:ext>
            </a:extLst>
          </p:cNvPr>
          <p:cNvSpPr>
            <a:spLocks noGrp="1" noChangeArrowheads="1"/>
          </p:cNvSpPr>
          <p:nvPr>
            <p:ph idx="1"/>
          </p:nvPr>
        </p:nvSpPr>
        <p:spPr>
          <a:xfrm>
            <a:off x="457200" y="1827213"/>
            <a:ext cx="5785945" cy="5832366"/>
          </a:xfrm>
        </p:spPr>
        <p:txBody>
          <a:bodyPr/>
          <a:lstStyle/>
          <a:p>
            <a:pPr>
              <a:lnSpc>
                <a:spcPts val="1800"/>
              </a:lnSpc>
            </a:pPr>
            <a:r>
              <a:rPr lang="en-US" altLang="en-US" dirty="0"/>
              <a:t>“O” rings:</a:t>
            </a:r>
          </a:p>
          <a:p>
            <a:pPr lvl="1">
              <a:lnSpc>
                <a:spcPts val="1800"/>
              </a:lnSpc>
            </a:pPr>
            <a:r>
              <a:rPr lang="en-US" altLang="en-US" dirty="0"/>
              <a:t>Inspect for</a:t>
            </a:r>
          </a:p>
          <a:p>
            <a:pPr lvl="2">
              <a:lnSpc>
                <a:spcPts val="1800"/>
              </a:lnSpc>
            </a:pPr>
            <a:r>
              <a:rPr lang="en-US" altLang="en-US" dirty="0"/>
              <a:t>Abrasions</a:t>
            </a:r>
          </a:p>
          <a:p>
            <a:pPr lvl="2">
              <a:lnSpc>
                <a:spcPts val="1800"/>
              </a:lnSpc>
            </a:pPr>
            <a:r>
              <a:rPr lang="en-US" altLang="en-US" dirty="0"/>
              <a:t>Nicks or cuts</a:t>
            </a:r>
          </a:p>
          <a:p>
            <a:pPr lvl="2">
              <a:lnSpc>
                <a:spcPts val="1800"/>
              </a:lnSpc>
            </a:pPr>
            <a:r>
              <a:rPr lang="en-US" altLang="en-US" dirty="0"/>
              <a:t>Stretching / slack fit</a:t>
            </a:r>
          </a:p>
          <a:p>
            <a:pPr lvl="2">
              <a:lnSpc>
                <a:spcPts val="1800"/>
              </a:lnSpc>
            </a:pPr>
            <a:r>
              <a:rPr lang="en-US" altLang="en-US" dirty="0"/>
              <a:t>Replace!</a:t>
            </a:r>
          </a:p>
          <a:p>
            <a:pPr>
              <a:lnSpc>
                <a:spcPts val="1800"/>
              </a:lnSpc>
            </a:pPr>
            <a:r>
              <a:rPr lang="en-US" altLang="en-US" dirty="0"/>
              <a:t>Lubrication:</a:t>
            </a:r>
          </a:p>
          <a:p>
            <a:pPr lvl="1">
              <a:lnSpc>
                <a:spcPts val="2200"/>
              </a:lnSpc>
            </a:pPr>
            <a:r>
              <a:rPr lang="en-US" altLang="en-US" dirty="0"/>
              <a:t>Oxygen compatible grease on all items exposed to high PO</a:t>
            </a:r>
            <a:r>
              <a:rPr lang="en-US" altLang="en-US" baseline="-25000" dirty="0"/>
              <a:t>2</a:t>
            </a:r>
          </a:p>
          <a:p>
            <a:pPr lvl="2">
              <a:lnSpc>
                <a:spcPts val="1800"/>
              </a:lnSpc>
            </a:pPr>
            <a:r>
              <a:rPr lang="en-US" altLang="en-US" dirty="0" err="1"/>
              <a:t>Krytox</a:t>
            </a:r>
            <a:r>
              <a:rPr lang="en-US" altLang="en-US" dirty="0"/>
              <a:t> GPL 205</a:t>
            </a:r>
          </a:p>
          <a:p>
            <a:pPr lvl="2">
              <a:lnSpc>
                <a:spcPts val="1800"/>
              </a:lnSpc>
            </a:pPr>
            <a:r>
              <a:rPr lang="en-US" altLang="en-US" dirty="0" err="1"/>
              <a:t>Krytox</a:t>
            </a:r>
            <a:r>
              <a:rPr lang="en-US" altLang="en-US" dirty="0"/>
              <a:t> GPL 226</a:t>
            </a:r>
          </a:p>
          <a:p>
            <a:pPr lvl="2">
              <a:lnSpc>
                <a:spcPts val="1800"/>
              </a:lnSpc>
            </a:pPr>
            <a:r>
              <a:rPr lang="en-US" altLang="en-US" dirty="0" err="1"/>
              <a:t>Rocol</a:t>
            </a:r>
            <a:r>
              <a:rPr lang="en-US" altLang="en-US" dirty="0"/>
              <a:t> </a:t>
            </a:r>
            <a:r>
              <a:rPr lang="en-US" altLang="en-US" dirty="0" err="1"/>
              <a:t>Fomblin</a:t>
            </a:r>
            <a:endParaRPr lang="en-US" altLang="en-US" dirty="0"/>
          </a:p>
          <a:p>
            <a:pPr lvl="2">
              <a:lnSpc>
                <a:spcPts val="1800"/>
              </a:lnSpc>
            </a:pPr>
            <a:r>
              <a:rPr lang="en-US" altLang="en-US" dirty="0" err="1"/>
              <a:t>Cristolube</a:t>
            </a:r>
            <a:r>
              <a:rPr lang="en-GB" altLang="en-US" dirty="0"/>
              <a:t> </a:t>
            </a:r>
            <a:endParaRPr lang="en-US" altLang="en-US" dirty="0"/>
          </a:p>
          <a:p>
            <a:pPr lvl="1">
              <a:lnSpc>
                <a:spcPts val="1800"/>
              </a:lnSpc>
            </a:pPr>
            <a:r>
              <a:rPr lang="en-US" altLang="en-US" dirty="0"/>
              <a:t>Silicon grease for non-O</a:t>
            </a:r>
            <a:r>
              <a:rPr lang="en-US" altLang="en-US" baseline="-25000" dirty="0"/>
              <a:t>2</a:t>
            </a:r>
            <a:r>
              <a:rPr lang="en-US" altLang="en-US" dirty="0"/>
              <a:t> parts</a:t>
            </a:r>
            <a:endParaRPr lang="en-GB" altLang="en-US" dirty="0"/>
          </a:p>
          <a:p>
            <a:pPr lvl="1"/>
            <a:endParaRPr lang="en-US" altLang="en-US" dirty="0"/>
          </a:p>
          <a:p>
            <a:pPr lvl="1"/>
            <a:endParaRPr lang="en-GB" altLang="en-US" dirty="0"/>
          </a:p>
          <a:p>
            <a:pPr lvl="2"/>
            <a:endParaRPr lang="en-GB" altLang="en-US" dirty="0"/>
          </a:p>
        </p:txBody>
      </p:sp>
      <p:grpSp>
        <p:nvGrpSpPr>
          <p:cNvPr id="2" name="Group 1">
            <a:extLst>
              <a:ext uri="{FF2B5EF4-FFF2-40B4-BE49-F238E27FC236}">
                <a16:creationId xmlns:a16="http://schemas.microsoft.com/office/drawing/2014/main" id="{C3DDE675-73C8-9F2F-31B4-80C2E7D95C9D}"/>
              </a:ext>
            </a:extLst>
          </p:cNvPr>
          <p:cNvGrpSpPr/>
          <p:nvPr/>
        </p:nvGrpSpPr>
        <p:grpSpPr>
          <a:xfrm>
            <a:off x="2427889" y="1065767"/>
            <a:ext cx="6372525" cy="2249808"/>
            <a:chOff x="2427889" y="1065767"/>
            <a:chExt cx="6372525" cy="2249808"/>
          </a:xfrm>
        </p:grpSpPr>
        <p:pic>
          <p:nvPicPr>
            <p:cNvPr id="192518" name="Picture 6">
              <a:extLst>
                <a:ext uri="{FF2B5EF4-FFF2-40B4-BE49-F238E27FC236}">
                  <a16:creationId xmlns:a16="http://schemas.microsoft.com/office/drawing/2014/main" id="{B31F5BBE-7DE1-45E1-B60D-187E308CC12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304864" y="1065767"/>
              <a:ext cx="2495550" cy="2249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2520" name="Line 8">
              <a:extLst>
                <a:ext uri="{FF2B5EF4-FFF2-40B4-BE49-F238E27FC236}">
                  <a16:creationId xmlns:a16="http://schemas.microsoft.com/office/drawing/2014/main" id="{99CAD785-4E22-4F5D-88B3-E4C9837CAA5A}"/>
                </a:ext>
              </a:extLst>
            </p:cNvPr>
            <p:cNvSpPr>
              <a:spLocks noChangeShapeType="1"/>
            </p:cNvSpPr>
            <p:nvPr/>
          </p:nvSpPr>
          <p:spPr bwMode="auto">
            <a:xfrm flipV="1">
              <a:off x="2427889" y="1629956"/>
              <a:ext cx="5044966" cy="1317244"/>
            </a:xfrm>
            <a:prstGeom prst="line">
              <a:avLst/>
            </a:prstGeom>
            <a:noFill/>
            <a:ln w="38100">
              <a:solidFill>
                <a:srgbClr val="FF0000"/>
              </a:solidFill>
              <a:round/>
              <a:headEnd/>
              <a:tailEnd type="triangle" w="med" len="med"/>
            </a:ln>
            <a:effectLst>
              <a:outerShdw dist="35921" dir="2700000" algn="ctr" rotWithShape="0">
                <a:srgbClr val="777777"/>
              </a:outerShdw>
            </a:effectLst>
          </p:spPr>
          <p:txBody>
            <a:bodyPr wrap="none" lIns="92075" tIns="46038" rIns="92075" bIns="46038" anchor="ctr"/>
            <a:lstStyle/>
            <a:p>
              <a:pPr eaLnBrk="1" hangingPunct="1">
                <a:spcBef>
                  <a:spcPct val="40000"/>
                </a:spcBef>
                <a:buClr>
                  <a:schemeClr val="accent2"/>
                </a:buClr>
                <a:defRPr/>
              </a:pPr>
              <a:endParaRPr lang="en-GB" dirty="0">
                <a:effectLst>
                  <a:outerShdw blurRad="38100" dist="38100" dir="2700000" algn="tl">
                    <a:srgbClr val="000000">
                      <a:alpha val="43137"/>
                    </a:srgbClr>
                  </a:outerShdw>
                </a:effectLst>
              </a:endParaRPr>
            </a:p>
          </p:txBody>
        </p:sp>
      </p:grpSp>
      <p:grpSp>
        <p:nvGrpSpPr>
          <p:cNvPr id="3" name="Group 2">
            <a:extLst>
              <a:ext uri="{FF2B5EF4-FFF2-40B4-BE49-F238E27FC236}">
                <a16:creationId xmlns:a16="http://schemas.microsoft.com/office/drawing/2014/main" id="{F40D2463-E3F6-2472-303A-5B41CBC6F006}"/>
              </a:ext>
            </a:extLst>
          </p:cNvPr>
          <p:cNvGrpSpPr/>
          <p:nvPr/>
        </p:nvGrpSpPr>
        <p:grpSpPr>
          <a:xfrm>
            <a:off x="3111062" y="3315575"/>
            <a:ext cx="5682996" cy="2368852"/>
            <a:chOff x="3111062" y="3315575"/>
            <a:chExt cx="5682996" cy="2368852"/>
          </a:xfrm>
        </p:grpSpPr>
        <p:pic>
          <p:nvPicPr>
            <p:cNvPr id="192517" name="Picture 5">
              <a:extLst>
                <a:ext uri="{FF2B5EF4-FFF2-40B4-BE49-F238E27FC236}">
                  <a16:creationId xmlns:a16="http://schemas.microsoft.com/office/drawing/2014/main" id="{DBBED5E2-B15A-4E6D-96C4-C648D0404E6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04864" y="3409197"/>
              <a:ext cx="2489194" cy="227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2521" name="Line 9">
              <a:extLst>
                <a:ext uri="{FF2B5EF4-FFF2-40B4-BE49-F238E27FC236}">
                  <a16:creationId xmlns:a16="http://schemas.microsoft.com/office/drawing/2014/main" id="{DF729F8A-2168-419B-BF0D-5917CE5BBD27}"/>
                </a:ext>
              </a:extLst>
            </p:cNvPr>
            <p:cNvSpPr>
              <a:spLocks noChangeShapeType="1"/>
            </p:cNvSpPr>
            <p:nvPr/>
          </p:nvSpPr>
          <p:spPr bwMode="auto">
            <a:xfrm>
              <a:off x="3111062" y="3315575"/>
              <a:ext cx="3689131" cy="888563"/>
            </a:xfrm>
            <a:prstGeom prst="line">
              <a:avLst/>
            </a:prstGeom>
            <a:noFill/>
            <a:ln w="38100">
              <a:solidFill>
                <a:srgbClr val="FF0000"/>
              </a:solidFill>
              <a:round/>
              <a:headEnd/>
              <a:tailEnd type="triangle" w="med" len="med"/>
            </a:ln>
            <a:effectLst>
              <a:outerShdw dist="35921" dir="2700000" algn="ctr" rotWithShape="0">
                <a:srgbClr val="777777"/>
              </a:outerShdw>
            </a:effectLst>
          </p:spPr>
          <p:txBody>
            <a:bodyPr wrap="none" lIns="92075" tIns="46038" rIns="92075" bIns="46038" anchor="ctr"/>
            <a:lstStyle/>
            <a:p>
              <a:pPr eaLnBrk="1" hangingPunct="1">
                <a:spcBef>
                  <a:spcPct val="40000"/>
                </a:spcBef>
                <a:buClr>
                  <a:schemeClr val="accent2"/>
                </a:buClr>
                <a:defRPr/>
              </a:pPr>
              <a:endParaRPr lang="en-GB" dirty="0">
                <a:effectLst>
                  <a:outerShdw blurRad="38100" dist="38100" dir="2700000" algn="tl">
                    <a:srgbClr val="000000">
                      <a:alpha val="43137"/>
                    </a:srgbClr>
                  </a:outerShdw>
                </a:effectLst>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2515">
                                            <p:txEl>
                                              <p:pRg st="0" end="0"/>
                                            </p:txEl>
                                          </p:spTgt>
                                        </p:tgtEl>
                                        <p:attrNameLst>
                                          <p:attrName>style.visibility</p:attrName>
                                        </p:attrNameLst>
                                      </p:cBhvr>
                                      <p:to>
                                        <p:strVal val="visible"/>
                                      </p:to>
                                    </p:set>
                                    <p:animEffect transition="in" filter="dissolve">
                                      <p:cBhvr>
                                        <p:cTn id="7" dur="500"/>
                                        <p:tgtEl>
                                          <p:spTgt spid="1925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2515">
                                            <p:txEl>
                                              <p:pRg st="1" end="1"/>
                                            </p:txEl>
                                          </p:spTgt>
                                        </p:tgtEl>
                                        <p:attrNameLst>
                                          <p:attrName>style.visibility</p:attrName>
                                        </p:attrNameLst>
                                      </p:cBhvr>
                                      <p:to>
                                        <p:strVal val="visible"/>
                                      </p:to>
                                    </p:set>
                                    <p:animEffect transition="in" filter="dissolve">
                                      <p:cBhvr>
                                        <p:cTn id="12" dur="500"/>
                                        <p:tgtEl>
                                          <p:spTgt spid="1925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2515">
                                            <p:txEl>
                                              <p:pRg st="2" end="2"/>
                                            </p:txEl>
                                          </p:spTgt>
                                        </p:tgtEl>
                                        <p:attrNameLst>
                                          <p:attrName>style.visibility</p:attrName>
                                        </p:attrNameLst>
                                      </p:cBhvr>
                                      <p:to>
                                        <p:strVal val="visible"/>
                                      </p:to>
                                    </p:set>
                                    <p:animEffect transition="in" filter="dissolve">
                                      <p:cBhvr>
                                        <p:cTn id="17" dur="500"/>
                                        <p:tgtEl>
                                          <p:spTgt spid="1925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2515">
                                            <p:txEl>
                                              <p:pRg st="3" end="3"/>
                                            </p:txEl>
                                          </p:spTgt>
                                        </p:tgtEl>
                                        <p:attrNameLst>
                                          <p:attrName>style.visibility</p:attrName>
                                        </p:attrNameLst>
                                      </p:cBhvr>
                                      <p:to>
                                        <p:strVal val="visible"/>
                                      </p:to>
                                    </p:set>
                                    <p:animEffect transition="in" filter="dissolve">
                                      <p:cBhvr>
                                        <p:cTn id="22" dur="500"/>
                                        <p:tgtEl>
                                          <p:spTgt spid="1925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251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2515">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2515">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2515">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92515">
                                            <p:txEl>
                                              <p:pRg st="8" end="8"/>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92515">
                                            <p:txEl>
                                              <p:pRg st="9" end="9"/>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92515">
                                            <p:txEl>
                                              <p:pRg st="10" end="1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92515">
                                            <p:txEl>
                                              <p:pRg st="11" end="11"/>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9251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5" grpId="0" uiExpand="1" build="p" bldLvl="3"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B0C79284-CF8A-4106-A996-C1BE2BAB7AFE}"/>
              </a:ext>
            </a:extLst>
          </p:cNvPr>
          <p:cNvSpPr>
            <a:spLocks noGrp="1" noChangeArrowheads="1"/>
          </p:cNvSpPr>
          <p:nvPr>
            <p:ph type="title"/>
          </p:nvPr>
        </p:nvSpPr>
        <p:spPr/>
        <p:txBody>
          <a:bodyPr/>
          <a:lstStyle/>
          <a:p>
            <a:r>
              <a:rPr lang="en-US" altLang="en-US" dirty="0"/>
              <a:t>Servicing</a:t>
            </a:r>
          </a:p>
        </p:txBody>
      </p:sp>
      <p:sp>
        <p:nvSpPr>
          <p:cNvPr id="157699" name="Rectangle 3">
            <a:extLst>
              <a:ext uri="{FF2B5EF4-FFF2-40B4-BE49-F238E27FC236}">
                <a16:creationId xmlns:a16="http://schemas.microsoft.com/office/drawing/2014/main" id="{F7321ACD-DACE-4698-86EC-C265E90BF94D}"/>
              </a:ext>
            </a:extLst>
          </p:cNvPr>
          <p:cNvSpPr>
            <a:spLocks noGrp="1" noChangeArrowheads="1"/>
          </p:cNvSpPr>
          <p:nvPr>
            <p:ph sz="quarter" idx="11"/>
          </p:nvPr>
        </p:nvSpPr>
        <p:spPr>
          <a:xfrm>
            <a:off x="457200" y="1677988"/>
            <a:ext cx="5271248" cy="4726935"/>
          </a:xfrm>
        </p:spPr>
        <p:txBody>
          <a:bodyPr/>
          <a:lstStyle/>
          <a:p>
            <a:r>
              <a:rPr lang="en-US" altLang="en-US" sz="1800" dirty="0"/>
              <a:t>Respect manufacturer’s service schedule</a:t>
            </a:r>
          </a:p>
          <a:p>
            <a:r>
              <a:rPr lang="en-US" altLang="en-US" sz="1800" dirty="0"/>
              <a:t>Annual winter service?</a:t>
            </a:r>
          </a:p>
          <a:p>
            <a:r>
              <a:rPr lang="en-US" altLang="en-US" sz="1800" dirty="0"/>
              <a:t>To be done by Divesoft approved technicians:</a:t>
            </a:r>
          </a:p>
          <a:p>
            <a:pPr lvl="1"/>
            <a:r>
              <a:rPr lang="en-US" altLang="en-US" dirty="0"/>
              <a:t>For rebreather components</a:t>
            </a:r>
          </a:p>
          <a:p>
            <a:pPr lvl="1"/>
            <a:r>
              <a:rPr lang="en-US" altLang="en-US" dirty="0"/>
              <a:t>For electronics</a:t>
            </a:r>
          </a:p>
          <a:p>
            <a:r>
              <a:rPr lang="en-US" altLang="en-US" sz="1800" dirty="0"/>
              <a:t>IDEST for:</a:t>
            </a:r>
          </a:p>
          <a:p>
            <a:pPr lvl="1"/>
            <a:r>
              <a:rPr lang="en-US" altLang="en-US" sz="1800" dirty="0"/>
              <a:t>Cylinder inspection &amp; test</a:t>
            </a:r>
          </a:p>
          <a:p>
            <a:pPr lvl="1"/>
            <a:r>
              <a:rPr lang="en-US" altLang="en-US" sz="1800" dirty="0"/>
              <a:t>Oxygen clean cylinder if required</a:t>
            </a:r>
            <a:endParaRPr lang="en-US" altLang="en-US" sz="1800" b="1" dirty="0">
              <a:solidFill>
                <a:srgbClr val="FF0000"/>
              </a:solidFill>
            </a:endParaRPr>
          </a:p>
          <a:p>
            <a:pPr marL="0" lvl="1" indent="0">
              <a:buNone/>
            </a:pPr>
            <a:r>
              <a:rPr lang="en-US" altLang="en-US" sz="1800" b="1" dirty="0">
                <a:solidFill>
                  <a:schemeClr val="accent1"/>
                </a:solidFill>
              </a:rPr>
              <a:t>Divesoft or Apeks approved technicians for Regulators</a:t>
            </a:r>
          </a:p>
          <a:p>
            <a:pPr marL="0" lvl="1" indent="0">
              <a:buNone/>
            </a:pPr>
            <a:r>
              <a:rPr lang="en-US" altLang="en-US" sz="1400" dirty="0">
                <a:solidFill>
                  <a:srgbClr val="22398B">
                    <a:lumMod val="50000"/>
                  </a:srgbClr>
                </a:solidFill>
              </a:rPr>
              <a:t>(Ensure if only Apex approved technicians they know about special Divesoft supplied regulator O ring )</a:t>
            </a:r>
            <a:endParaRPr lang="en-US" altLang="en-US" sz="1400" dirty="0"/>
          </a:p>
        </p:txBody>
      </p:sp>
      <p:pic>
        <p:nvPicPr>
          <p:cNvPr id="3" name="Picture Placeholder 2" descr="A close up of a tripod&#10;&#10;Description automatically generated">
            <a:extLst>
              <a:ext uri="{FF2B5EF4-FFF2-40B4-BE49-F238E27FC236}">
                <a16:creationId xmlns:a16="http://schemas.microsoft.com/office/drawing/2014/main" id="{CB17066A-0C55-026F-DA34-BB53A9EB1A7D}"/>
              </a:ext>
            </a:extLst>
          </p:cNvPr>
          <p:cNvPicPr>
            <a:picLocks noGrp="1" noChangeAspect="1" noChangeArrowheads="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7699">
                                            <p:txEl>
                                              <p:pRg st="0" end="0"/>
                                            </p:txEl>
                                          </p:spTgt>
                                        </p:tgtEl>
                                        <p:attrNameLst>
                                          <p:attrName>style.visibility</p:attrName>
                                        </p:attrNameLst>
                                      </p:cBhvr>
                                      <p:to>
                                        <p:strVal val="visible"/>
                                      </p:to>
                                    </p:set>
                                    <p:animEffect transition="in" filter="dissolve">
                                      <p:cBhvr>
                                        <p:cTn id="7" dur="500"/>
                                        <p:tgtEl>
                                          <p:spTgt spid="157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7699">
                                            <p:txEl>
                                              <p:pRg st="1" end="1"/>
                                            </p:txEl>
                                          </p:spTgt>
                                        </p:tgtEl>
                                        <p:attrNameLst>
                                          <p:attrName>style.visibility</p:attrName>
                                        </p:attrNameLst>
                                      </p:cBhvr>
                                      <p:to>
                                        <p:strVal val="visible"/>
                                      </p:to>
                                    </p:set>
                                    <p:animEffect transition="in" filter="dissolve">
                                      <p:cBhvr>
                                        <p:cTn id="12" dur="500"/>
                                        <p:tgtEl>
                                          <p:spTgt spid="157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7699">
                                            <p:txEl>
                                              <p:pRg st="2" end="2"/>
                                            </p:txEl>
                                          </p:spTgt>
                                        </p:tgtEl>
                                        <p:attrNameLst>
                                          <p:attrName>style.visibility</p:attrName>
                                        </p:attrNameLst>
                                      </p:cBhvr>
                                      <p:to>
                                        <p:strVal val="visible"/>
                                      </p:to>
                                    </p:set>
                                    <p:animEffect transition="in" filter="dissolve">
                                      <p:cBhvr>
                                        <p:cTn id="17" dur="500"/>
                                        <p:tgtEl>
                                          <p:spTgt spid="1576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57699">
                                            <p:txEl>
                                              <p:pRg st="3" end="3"/>
                                            </p:txEl>
                                          </p:spTgt>
                                        </p:tgtEl>
                                        <p:attrNameLst>
                                          <p:attrName>style.visibility</p:attrName>
                                        </p:attrNameLst>
                                      </p:cBhvr>
                                      <p:to>
                                        <p:strVal val="visible"/>
                                      </p:to>
                                    </p:set>
                                    <p:animEffect transition="in" filter="dissolve">
                                      <p:cBhvr>
                                        <p:cTn id="22" dur="500"/>
                                        <p:tgtEl>
                                          <p:spTgt spid="1576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57699">
                                            <p:txEl>
                                              <p:pRg st="4" end="4"/>
                                            </p:txEl>
                                          </p:spTgt>
                                        </p:tgtEl>
                                        <p:attrNameLst>
                                          <p:attrName>style.visibility</p:attrName>
                                        </p:attrNameLst>
                                      </p:cBhvr>
                                      <p:to>
                                        <p:strVal val="visible"/>
                                      </p:to>
                                    </p:set>
                                    <p:animEffect transition="in" filter="dissolve">
                                      <p:cBhvr>
                                        <p:cTn id="27" dur="500"/>
                                        <p:tgtEl>
                                          <p:spTgt spid="15769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57699">
                                            <p:txEl>
                                              <p:pRg st="5" end="5"/>
                                            </p:txEl>
                                          </p:spTgt>
                                        </p:tgtEl>
                                        <p:attrNameLst>
                                          <p:attrName>style.visibility</p:attrName>
                                        </p:attrNameLst>
                                      </p:cBhvr>
                                      <p:to>
                                        <p:strVal val="visible"/>
                                      </p:to>
                                    </p:set>
                                    <p:animEffect transition="in" filter="dissolve">
                                      <p:cBhvr>
                                        <p:cTn id="32" dur="500"/>
                                        <p:tgtEl>
                                          <p:spTgt spid="15769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57699">
                                            <p:txEl>
                                              <p:pRg st="6" end="6"/>
                                            </p:txEl>
                                          </p:spTgt>
                                        </p:tgtEl>
                                        <p:attrNameLst>
                                          <p:attrName>style.visibility</p:attrName>
                                        </p:attrNameLst>
                                      </p:cBhvr>
                                      <p:to>
                                        <p:strVal val="visible"/>
                                      </p:to>
                                    </p:set>
                                    <p:animEffect transition="in" filter="dissolve">
                                      <p:cBhvr>
                                        <p:cTn id="37" dur="500"/>
                                        <p:tgtEl>
                                          <p:spTgt spid="15769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57699">
                                            <p:txEl>
                                              <p:pRg st="7" end="7"/>
                                            </p:txEl>
                                          </p:spTgt>
                                        </p:tgtEl>
                                        <p:attrNameLst>
                                          <p:attrName>style.visibility</p:attrName>
                                        </p:attrNameLst>
                                      </p:cBhvr>
                                      <p:to>
                                        <p:strVal val="visible"/>
                                      </p:to>
                                    </p:set>
                                    <p:animEffect transition="in" filter="dissolve">
                                      <p:cBhvr>
                                        <p:cTn id="42" dur="500"/>
                                        <p:tgtEl>
                                          <p:spTgt spid="15769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57699">
                                            <p:txEl>
                                              <p:pRg st="8" end="8"/>
                                            </p:txEl>
                                          </p:spTgt>
                                        </p:tgtEl>
                                        <p:attrNameLst>
                                          <p:attrName>style.visibility</p:attrName>
                                        </p:attrNameLst>
                                      </p:cBhvr>
                                      <p:to>
                                        <p:strVal val="visible"/>
                                      </p:to>
                                    </p:set>
                                    <p:animEffect transition="in" filter="dissolve">
                                      <p:cBhvr>
                                        <p:cTn id="47" dur="500"/>
                                        <p:tgtEl>
                                          <p:spTgt spid="157699">
                                            <p:txEl>
                                              <p:pRg st="8" end="8"/>
                                            </p:txEl>
                                          </p:spTgt>
                                        </p:tgtEl>
                                      </p:cBhvr>
                                    </p:animEffect>
                                  </p:childTnLst>
                                </p:cTn>
                              </p:par>
                            </p:childTnLst>
                          </p:cTn>
                        </p:par>
                        <p:par>
                          <p:cTn id="48" fill="hold">
                            <p:stCondLst>
                              <p:cond delay="500"/>
                            </p:stCondLst>
                            <p:childTnLst>
                              <p:par>
                                <p:cTn id="49" presetID="9" presetClass="entr" presetSubtype="0" fill="hold" grpId="0" nodeType="afterEffect">
                                  <p:stCondLst>
                                    <p:cond delay="2000"/>
                                  </p:stCondLst>
                                  <p:childTnLst>
                                    <p:set>
                                      <p:cBhvr>
                                        <p:cTn id="50" dur="1" fill="hold">
                                          <p:stCondLst>
                                            <p:cond delay="0"/>
                                          </p:stCondLst>
                                        </p:cTn>
                                        <p:tgtEl>
                                          <p:spTgt spid="157699">
                                            <p:txEl>
                                              <p:pRg st="9" end="9"/>
                                            </p:txEl>
                                          </p:spTgt>
                                        </p:tgtEl>
                                        <p:attrNameLst>
                                          <p:attrName>style.visibility</p:attrName>
                                        </p:attrNameLst>
                                      </p:cBhvr>
                                      <p:to>
                                        <p:strVal val="visible"/>
                                      </p:to>
                                    </p:set>
                                    <p:animEffect transition="in" filter="dissolve">
                                      <p:cBhvr>
                                        <p:cTn id="51" dur="2000"/>
                                        <p:tgtEl>
                                          <p:spTgt spid="15769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uiExpand="1" build="p" bldLvl="3"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hydrant, engine&#10;&#10;Description automatically generated">
            <a:extLst>
              <a:ext uri="{FF2B5EF4-FFF2-40B4-BE49-F238E27FC236}">
                <a16:creationId xmlns:a16="http://schemas.microsoft.com/office/drawing/2014/main" id="{60F8CE3B-26EC-4C88-B194-861BE7A6E66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54663" y="508247"/>
            <a:ext cx="2173288" cy="2173288"/>
          </a:xfrm>
          <a:prstGeom prst="rect">
            <a:avLst/>
          </a:prstGeom>
        </p:spPr>
      </p:pic>
      <p:pic>
        <p:nvPicPr>
          <p:cNvPr id="34823" name="Picture 5" descr="A picture containing toy, black, hydrant, engine&#10;&#10;Description automatically generated">
            <a:extLst>
              <a:ext uri="{FF2B5EF4-FFF2-40B4-BE49-F238E27FC236}">
                <a16:creationId xmlns:a16="http://schemas.microsoft.com/office/drawing/2014/main" id="{75CC9BB1-2BCB-44B6-91D9-DC2B6E498BB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91845" y="434302"/>
            <a:ext cx="2173287" cy="217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2" descr="A close up of a camera&#10;&#10;Description automatically generated">
            <a:extLst>
              <a:ext uri="{FF2B5EF4-FFF2-40B4-BE49-F238E27FC236}">
                <a16:creationId xmlns:a16="http://schemas.microsoft.com/office/drawing/2014/main" id="{30467A60-E3F5-45D0-9C68-4F2D9608711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19436" y="2212829"/>
            <a:ext cx="1792287" cy="17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Picture 7" descr="A close up of a watch&#10;&#10;Description automatically generated">
            <a:extLst>
              <a:ext uri="{FF2B5EF4-FFF2-40B4-BE49-F238E27FC236}">
                <a16:creationId xmlns:a16="http://schemas.microsoft.com/office/drawing/2014/main" id="{10CF2B9C-2071-49F4-81AE-ECBD517361E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076727" y="3787022"/>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C6DB2A1B-C48D-DA96-E318-2FDCB2DD924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972002" y="5001275"/>
            <a:ext cx="1904825" cy="2000991"/>
          </a:xfrm>
          <a:prstGeom prst="rect">
            <a:avLst/>
          </a:prstGeom>
        </p:spPr>
      </p:pic>
      <p:sp>
        <p:nvSpPr>
          <p:cNvPr id="34818" name="Rectangle 2">
            <a:extLst>
              <a:ext uri="{FF2B5EF4-FFF2-40B4-BE49-F238E27FC236}">
                <a16:creationId xmlns:a16="http://schemas.microsoft.com/office/drawing/2014/main" id="{553C5B34-F016-4E04-A5C2-6B00B03F1D56}"/>
              </a:ext>
            </a:extLst>
          </p:cNvPr>
          <p:cNvSpPr>
            <a:spLocks noGrp="1" noChangeArrowheads="1"/>
          </p:cNvSpPr>
          <p:nvPr>
            <p:ph type="title"/>
          </p:nvPr>
        </p:nvSpPr>
        <p:spPr>
          <a:xfrm>
            <a:off x="417511" y="809305"/>
            <a:ext cx="8229600" cy="642648"/>
          </a:xfrm>
        </p:spPr>
        <p:txBody>
          <a:bodyPr/>
          <a:lstStyle/>
          <a:p>
            <a:r>
              <a:rPr lang="en-GB" altLang="en-US" dirty="0"/>
              <a:t>Options and upgrades  </a:t>
            </a:r>
          </a:p>
        </p:txBody>
      </p:sp>
      <p:sp>
        <p:nvSpPr>
          <p:cNvPr id="34819" name="Rectangle 3">
            <a:extLst>
              <a:ext uri="{FF2B5EF4-FFF2-40B4-BE49-F238E27FC236}">
                <a16:creationId xmlns:a16="http://schemas.microsoft.com/office/drawing/2014/main" id="{F75B1E51-213C-4A82-86AA-25066967341B}"/>
              </a:ext>
            </a:extLst>
          </p:cNvPr>
          <p:cNvSpPr>
            <a:spLocks noGrp="1" noChangeArrowheads="1"/>
          </p:cNvSpPr>
          <p:nvPr>
            <p:ph idx="1"/>
          </p:nvPr>
        </p:nvSpPr>
        <p:spPr>
          <a:xfrm>
            <a:off x="625365" y="1520946"/>
            <a:ext cx="5459175" cy="1833562"/>
          </a:xfrm>
        </p:spPr>
        <p:txBody>
          <a:bodyPr>
            <a:noAutofit/>
          </a:bodyPr>
          <a:lstStyle/>
          <a:p>
            <a:r>
              <a:rPr lang="en-GB" altLang="en-US" sz="1800" dirty="0"/>
              <a:t>Automatic Diluent Valve (ADV)</a:t>
            </a:r>
          </a:p>
          <a:p>
            <a:pPr lvl="1"/>
            <a:r>
              <a:rPr lang="en-GB" altLang="en-US" sz="1800" dirty="0"/>
              <a:t>Options for different types and placement </a:t>
            </a:r>
          </a:p>
          <a:p>
            <a:r>
              <a:rPr lang="en-GB" altLang="en-US" sz="1800" dirty="0"/>
              <a:t>Bailout mouthpiece:</a:t>
            </a:r>
          </a:p>
          <a:p>
            <a:pPr lvl="1"/>
            <a:r>
              <a:rPr lang="en-GB" altLang="en-US" sz="1800" dirty="0"/>
              <a:t>Bailout vastly simplified</a:t>
            </a:r>
          </a:p>
          <a:p>
            <a:pPr lvl="1"/>
            <a:r>
              <a:rPr lang="en-GB" altLang="en-US" sz="1800" dirty="0"/>
              <a:t>MUST carry independent bailout system for team members</a:t>
            </a:r>
          </a:p>
          <a:p>
            <a:pPr marL="0" lvl="1" indent="0">
              <a:buNone/>
            </a:pPr>
            <a:r>
              <a:rPr lang="en-GB" altLang="en-US" sz="1800" b="1" dirty="0">
                <a:solidFill>
                  <a:schemeClr val="accent1"/>
                </a:solidFill>
              </a:rPr>
              <a:t>Backup decompression computer?</a:t>
            </a:r>
          </a:p>
          <a:p>
            <a:pPr lvl="1"/>
            <a:r>
              <a:rPr lang="en-GB" altLang="en-US" sz="1800" dirty="0"/>
              <a:t>Not a major requirement as you have completely redundant computers integrated in the Liberty</a:t>
            </a:r>
          </a:p>
          <a:p>
            <a:pPr marL="0" lvl="1" indent="0">
              <a:buNone/>
            </a:pPr>
            <a:r>
              <a:rPr lang="en-GB" altLang="en-US" sz="1800" b="1" dirty="0">
                <a:solidFill>
                  <a:schemeClr val="accent1"/>
                </a:solidFill>
              </a:rPr>
              <a:t>Computer Unit (CU) upgrades</a:t>
            </a:r>
          </a:p>
          <a:p>
            <a:pPr lvl="1"/>
            <a:r>
              <a:rPr lang="en-GB" altLang="en-US" sz="1800" dirty="0"/>
              <a:t>Upgrade of pre 2021 CUs to 2021 or later CUs </a:t>
            </a:r>
          </a:p>
          <a:p>
            <a:pPr marL="0" lvl="1" indent="0">
              <a:buNone/>
            </a:pPr>
            <a:r>
              <a:rPr lang="en-GB" altLang="en-US" sz="1800" b="1" dirty="0">
                <a:solidFill>
                  <a:schemeClr val="accent1"/>
                </a:solidFill>
              </a:rPr>
              <a:t>ODA = Optical Display Adaptor  </a:t>
            </a:r>
          </a:p>
          <a:p>
            <a:pPr lvl="1"/>
            <a:r>
              <a:rPr lang="en-GB" altLang="en-US" sz="1800" dirty="0"/>
              <a:t>Only available with post 2021 CUs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823"/>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4819">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4819">
                                            <p:txEl>
                                              <p:pRg st="2" end="2"/>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348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819">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819">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4819">
                                            <p:txEl>
                                              <p:pRg st="5" end="5"/>
                                            </p:txEl>
                                          </p:spTgt>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nodeType="afterEffect">
                                  <p:stCondLst>
                                    <p:cond delay="0"/>
                                  </p:stCondLst>
                                  <p:childTnLst>
                                    <p:set>
                                      <p:cBhvr>
                                        <p:cTn id="37" dur="1" fill="hold">
                                          <p:stCondLst>
                                            <p:cond delay="0"/>
                                          </p:stCondLst>
                                        </p:cTn>
                                        <p:tgtEl>
                                          <p:spTgt spid="3482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4819">
                                            <p:txEl>
                                              <p:pRg st="6" end="6"/>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4819">
                                            <p:txEl>
                                              <p:pRg st="7" end="7"/>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4819">
                                            <p:txEl>
                                              <p:pRg st="8" end="8"/>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4819">
                                            <p:txEl>
                                              <p:pRg st="9" end="9"/>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3481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6674" name="Rectangle 2">
            <a:extLst>
              <a:ext uri="{FF2B5EF4-FFF2-40B4-BE49-F238E27FC236}">
                <a16:creationId xmlns:a16="http://schemas.microsoft.com/office/drawing/2014/main" id="{45D6D1C7-92C6-4786-9952-194025E30DE6}"/>
              </a:ext>
            </a:extLst>
          </p:cNvPr>
          <p:cNvSpPr>
            <a:spLocks noGrp="1" noChangeArrowheads="1"/>
          </p:cNvSpPr>
          <p:nvPr>
            <p:ph type="title"/>
          </p:nvPr>
        </p:nvSpPr>
        <p:spPr/>
        <p:txBody>
          <a:bodyPr/>
          <a:lstStyle/>
          <a:p>
            <a:pPr eaLnBrk="1" hangingPunct="1"/>
            <a:r>
              <a:rPr lang="en-US" altLang="en-US"/>
              <a:t>Summary</a:t>
            </a:r>
            <a:endParaRPr lang="en-US" altLang="en-US" dirty="0"/>
          </a:p>
        </p:txBody>
      </p:sp>
      <p:sp>
        <p:nvSpPr>
          <p:cNvPr id="156675" name="Rectangle 3">
            <a:extLst>
              <a:ext uri="{FF2B5EF4-FFF2-40B4-BE49-F238E27FC236}">
                <a16:creationId xmlns:a16="http://schemas.microsoft.com/office/drawing/2014/main" id="{B0CDF3D1-A1C9-444C-9C11-B72B4FACD0A2}"/>
              </a:ext>
            </a:extLst>
          </p:cNvPr>
          <p:cNvSpPr>
            <a:spLocks noGrp="1" noChangeArrowheads="1"/>
          </p:cNvSpPr>
          <p:nvPr>
            <p:ph sz="quarter" idx="11"/>
          </p:nvPr>
        </p:nvSpPr>
        <p:spPr>
          <a:xfrm>
            <a:off x="457200" y="1677988"/>
            <a:ext cx="4947390" cy="4080604"/>
          </a:xfrm>
        </p:spPr>
        <p:txBody>
          <a:bodyPr/>
          <a:lstStyle/>
          <a:p>
            <a:pPr marL="342900" indent="-342900">
              <a:buClr>
                <a:schemeClr val="accent1"/>
              </a:buClr>
              <a:buFont typeface="Wingdings" pitchFamily="2" charset="2"/>
              <a:buChar char="ü"/>
            </a:pPr>
            <a:r>
              <a:rPr lang="en-GB" altLang="en-US" b="0" dirty="0">
                <a:solidFill>
                  <a:schemeClr val="tx1"/>
                </a:solidFill>
              </a:rPr>
              <a:t>CE marking</a:t>
            </a:r>
          </a:p>
          <a:p>
            <a:pPr marL="342900" indent="-342900">
              <a:buClr>
                <a:schemeClr val="accent1"/>
              </a:buClr>
              <a:buFont typeface="Wingdings" pitchFamily="2" charset="2"/>
              <a:buChar char="ü"/>
            </a:pPr>
            <a:r>
              <a:rPr lang="en-GB" altLang="en-US" b="0" dirty="0">
                <a:solidFill>
                  <a:schemeClr val="tx1"/>
                </a:solidFill>
              </a:rPr>
              <a:t>Warranty and insurance</a:t>
            </a:r>
          </a:p>
          <a:p>
            <a:pPr marL="342900" indent="-342900">
              <a:buClr>
                <a:schemeClr val="accent1"/>
              </a:buClr>
              <a:buFont typeface="Wingdings" pitchFamily="2" charset="2"/>
              <a:buChar char="ü"/>
            </a:pPr>
            <a:r>
              <a:rPr lang="en-GB" altLang="en-US" b="0" dirty="0">
                <a:solidFill>
                  <a:schemeClr val="tx1"/>
                </a:solidFill>
              </a:rPr>
              <a:t>Hygiene</a:t>
            </a:r>
          </a:p>
          <a:p>
            <a:pPr marL="342900" indent="-342900">
              <a:buClr>
                <a:schemeClr val="accent1"/>
              </a:buClr>
              <a:buFont typeface="Wingdings" pitchFamily="2" charset="2"/>
              <a:buChar char="ü"/>
            </a:pPr>
            <a:r>
              <a:rPr lang="en-GB" altLang="en-US" b="0" dirty="0">
                <a:solidFill>
                  <a:schemeClr val="tx1"/>
                </a:solidFill>
              </a:rPr>
              <a:t>Environmental considerations</a:t>
            </a:r>
          </a:p>
          <a:p>
            <a:pPr marL="342900" indent="-342900">
              <a:buClr>
                <a:schemeClr val="accent1"/>
              </a:buClr>
              <a:buFont typeface="Wingdings" pitchFamily="2" charset="2"/>
              <a:buChar char="ü"/>
            </a:pPr>
            <a:r>
              <a:rPr lang="en-GB" altLang="en-US" b="0" dirty="0">
                <a:solidFill>
                  <a:schemeClr val="tx1"/>
                </a:solidFill>
              </a:rPr>
              <a:t>Transportation</a:t>
            </a:r>
          </a:p>
          <a:p>
            <a:pPr marL="342900" indent="-342900">
              <a:buClr>
                <a:schemeClr val="accent1"/>
              </a:buClr>
              <a:buFont typeface="Wingdings" pitchFamily="2" charset="2"/>
              <a:buChar char="ü"/>
            </a:pPr>
            <a:r>
              <a:rPr lang="en-GB" altLang="en-US" b="0" dirty="0">
                <a:solidFill>
                  <a:schemeClr val="tx1"/>
                </a:solidFill>
              </a:rPr>
              <a:t>Maintenance &amp; servicing</a:t>
            </a:r>
          </a:p>
          <a:p>
            <a:pPr marL="342900" indent="-342900">
              <a:buClr>
                <a:schemeClr val="accent1"/>
              </a:buClr>
              <a:buFont typeface="Wingdings" pitchFamily="2" charset="2"/>
              <a:buChar char="ü"/>
            </a:pPr>
            <a:r>
              <a:rPr lang="en-GB" altLang="en-US" b="0" dirty="0">
                <a:solidFill>
                  <a:schemeClr val="tx1"/>
                </a:solidFill>
              </a:rPr>
              <a:t>Options and upgrades</a:t>
            </a:r>
          </a:p>
          <a:p>
            <a:endParaRPr lang="en-GB" altLang="en-US" dirty="0"/>
          </a:p>
        </p:txBody>
      </p:sp>
      <p:sp>
        <p:nvSpPr>
          <p:cNvPr id="156691" name="Text Box 19">
            <a:extLst>
              <a:ext uri="{FF2B5EF4-FFF2-40B4-BE49-F238E27FC236}">
                <a16:creationId xmlns:a16="http://schemas.microsoft.com/office/drawing/2014/main" id="{AB4F6BA6-AA41-4781-840C-C6F6E31DB6F9}"/>
              </a:ext>
            </a:extLst>
          </p:cNvPr>
          <p:cNvSpPr txBox="1">
            <a:spLocks noChangeArrowheads="1"/>
          </p:cNvSpPr>
          <p:nvPr/>
        </p:nvSpPr>
        <p:spPr bwMode="auto">
          <a:xfrm>
            <a:off x="6045803" y="1063954"/>
            <a:ext cx="2959100" cy="831850"/>
          </a:xfrm>
          <a:prstGeom prst="rect">
            <a:avLst/>
          </a:prstGeom>
          <a:noFill/>
          <a:ln>
            <a:noFill/>
          </a:ln>
          <a:effectLst/>
        </p:spPr>
        <p:txBody>
          <a:bodyPr lIns="92075" tIns="46038" rIns="92075" bIns="46038">
            <a:spAutoFit/>
          </a:bodyPr>
          <a:lstStyle/>
          <a:p>
            <a:pPr algn="ctr" eaLnBrk="1" hangingPunct="1">
              <a:spcBef>
                <a:spcPct val="40000"/>
              </a:spcBef>
              <a:buClr>
                <a:schemeClr val="accent2"/>
              </a:buClr>
              <a:defRPr/>
            </a:pPr>
            <a:r>
              <a:rPr lang="en-GB" altLang="en-US" sz="2400" dirty="0">
                <a:solidFill>
                  <a:srgbClr val="008000"/>
                </a:solidFill>
                <a:effectLst>
                  <a:outerShdw blurRad="38100" dist="38100" dir="2700000" algn="tl">
                    <a:srgbClr val="C0C0C0"/>
                  </a:outerShdw>
                </a:effectLst>
              </a:rPr>
              <a:t>Look after your Liberty </a:t>
            </a:r>
          </a:p>
        </p:txBody>
      </p:sp>
      <p:sp>
        <p:nvSpPr>
          <p:cNvPr id="156692" name="Text Box 20">
            <a:extLst>
              <a:ext uri="{FF2B5EF4-FFF2-40B4-BE49-F238E27FC236}">
                <a16:creationId xmlns:a16="http://schemas.microsoft.com/office/drawing/2014/main" id="{0DD6AC12-FE4B-4B07-AA05-E06FED519BAE}"/>
              </a:ext>
            </a:extLst>
          </p:cNvPr>
          <p:cNvSpPr txBox="1">
            <a:spLocks noChangeArrowheads="1"/>
          </p:cNvSpPr>
          <p:nvPr/>
        </p:nvSpPr>
        <p:spPr bwMode="auto">
          <a:xfrm>
            <a:off x="6060090" y="4716792"/>
            <a:ext cx="2932113" cy="822325"/>
          </a:xfrm>
          <a:prstGeom prst="rect">
            <a:avLst/>
          </a:prstGeom>
          <a:noFill/>
          <a:ln>
            <a:noFill/>
          </a:ln>
          <a:effectLst/>
        </p:spPr>
        <p:txBody>
          <a:bodyPr lIns="92075" tIns="46038" rIns="92075" bIns="46038">
            <a:spAutoFit/>
          </a:bodyPr>
          <a:lstStyle/>
          <a:p>
            <a:pPr algn="ctr" eaLnBrk="1" hangingPunct="1">
              <a:spcBef>
                <a:spcPct val="40000"/>
              </a:spcBef>
              <a:buClr>
                <a:schemeClr val="accent2"/>
              </a:buClr>
              <a:defRPr/>
            </a:pPr>
            <a:r>
              <a:rPr lang="en-GB" altLang="en-US" sz="2400" dirty="0">
                <a:solidFill>
                  <a:srgbClr val="FF0000"/>
                </a:solidFill>
                <a:effectLst>
                  <a:outerShdw blurRad="38100" dist="38100" dir="2700000" algn="tl">
                    <a:srgbClr val="C0C0C0"/>
                  </a:outerShdw>
                </a:effectLst>
              </a:rPr>
              <a:t>Your life depends on it!</a:t>
            </a:r>
          </a:p>
        </p:txBody>
      </p:sp>
      <p:pic>
        <p:nvPicPr>
          <p:cNvPr id="8" name="Picture 5" descr="CCR-Liberty-front-view">
            <a:extLst>
              <a:ext uri="{FF2B5EF4-FFF2-40B4-BE49-F238E27FC236}">
                <a16:creationId xmlns:a16="http://schemas.microsoft.com/office/drawing/2014/main" id="{4E3526BD-5420-4865-B986-B61781B8980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79140" y="1870404"/>
            <a:ext cx="2925763"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6675">
                                            <p:txEl>
                                              <p:pRg st="0" end="0"/>
                                            </p:txEl>
                                          </p:spTgt>
                                        </p:tgtEl>
                                        <p:attrNameLst>
                                          <p:attrName>style.visibility</p:attrName>
                                        </p:attrNameLst>
                                      </p:cBhvr>
                                      <p:to>
                                        <p:strVal val="visible"/>
                                      </p:to>
                                    </p:set>
                                    <p:animEffect transition="in" filter="dissolve">
                                      <p:cBhvr>
                                        <p:cTn id="7" dur="500"/>
                                        <p:tgtEl>
                                          <p:spTgt spid="1566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6675">
                                            <p:txEl>
                                              <p:pRg st="1" end="1"/>
                                            </p:txEl>
                                          </p:spTgt>
                                        </p:tgtEl>
                                        <p:attrNameLst>
                                          <p:attrName>style.visibility</p:attrName>
                                        </p:attrNameLst>
                                      </p:cBhvr>
                                      <p:to>
                                        <p:strVal val="visible"/>
                                      </p:to>
                                    </p:set>
                                    <p:animEffect transition="in" filter="dissolve">
                                      <p:cBhvr>
                                        <p:cTn id="12" dur="500"/>
                                        <p:tgtEl>
                                          <p:spTgt spid="1566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6675">
                                            <p:txEl>
                                              <p:pRg st="2" end="2"/>
                                            </p:txEl>
                                          </p:spTgt>
                                        </p:tgtEl>
                                        <p:attrNameLst>
                                          <p:attrName>style.visibility</p:attrName>
                                        </p:attrNameLst>
                                      </p:cBhvr>
                                      <p:to>
                                        <p:strVal val="visible"/>
                                      </p:to>
                                    </p:set>
                                    <p:animEffect transition="in" filter="dissolve">
                                      <p:cBhvr>
                                        <p:cTn id="17" dur="500"/>
                                        <p:tgtEl>
                                          <p:spTgt spid="1566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56675">
                                            <p:txEl>
                                              <p:pRg st="3" end="3"/>
                                            </p:txEl>
                                          </p:spTgt>
                                        </p:tgtEl>
                                        <p:attrNameLst>
                                          <p:attrName>style.visibility</p:attrName>
                                        </p:attrNameLst>
                                      </p:cBhvr>
                                      <p:to>
                                        <p:strVal val="visible"/>
                                      </p:to>
                                    </p:set>
                                    <p:animEffect transition="in" filter="dissolve">
                                      <p:cBhvr>
                                        <p:cTn id="22" dur="500"/>
                                        <p:tgtEl>
                                          <p:spTgt spid="1566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56675">
                                            <p:txEl>
                                              <p:pRg st="4" end="4"/>
                                            </p:txEl>
                                          </p:spTgt>
                                        </p:tgtEl>
                                        <p:attrNameLst>
                                          <p:attrName>style.visibility</p:attrName>
                                        </p:attrNameLst>
                                      </p:cBhvr>
                                      <p:to>
                                        <p:strVal val="visible"/>
                                      </p:to>
                                    </p:set>
                                    <p:animEffect transition="in" filter="dissolve">
                                      <p:cBhvr>
                                        <p:cTn id="27" dur="500"/>
                                        <p:tgtEl>
                                          <p:spTgt spid="15667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56675">
                                            <p:txEl>
                                              <p:pRg st="5" end="5"/>
                                            </p:txEl>
                                          </p:spTgt>
                                        </p:tgtEl>
                                        <p:attrNameLst>
                                          <p:attrName>style.visibility</p:attrName>
                                        </p:attrNameLst>
                                      </p:cBhvr>
                                      <p:to>
                                        <p:strVal val="visible"/>
                                      </p:to>
                                    </p:set>
                                    <p:animEffect transition="in" filter="dissolve">
                                      <p:cBhvr>
                                        <p:cTn id="32" dur="500"/>
                                        <p:tgtEl>
                                          <p:spTgt spid="15667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56675">
                                            <p:txEl>
                                              <p:pRg st="6" end="6"/>
                                            </p:txEl>
                                          </p:spTgt>
                                        </p:tgtEl>
                                        <p:attrNameLst>
                                          <p:attrName>style.visibility</p:attrName>
                                        </p:attrNameLst>
                                      </p:cBhvr>
                                      <p:to>
                                        <p:strVal val="visible"/>
                                      </p:to>
                                    </p:set>
                                    <p:animEffect transition="in" filter="dissolve">
                                      <p:cBhvr>
                                        <p:cTn id="37" dur="500"/>
                                        <p:tgtEl>
                                          <p:spTgt spid="15667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56691">
                                            <p:txEl>
                                              <p:pRg st="0" end="0"/>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566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5" grpId="0" uiExpand="1" build="p" bldLvl="3"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862E729-6106-1142-9311-55937944F6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7444"/>
          </a:xfrm>
          <a:prstGeom prst="rect">
            <a:avLst/>
          </a:prstGeom>
        </p:spPr>
      </p:pic>
      <p:sp>
        <p:nvSpPr>
          <p:cNvPr id="7" name="Rectangle 6"/>
          <p:cNvSpPr/>
          <p:nvPr/>
        </p:nvSpPr>
        <p:spPr>
          <a:xfrm>
            <a:off x="-304800" y="2558474"/>
            <a:ext cx="9661236" cy="4680527"/>
          </a:xfrm>
          <a:prstGeom prst="rect">
            <a:avLst/>
          </a:prstGeom>
          <a:gradFill>
            <a:gsLst>
              <a:gs pos="0">
                <a:schemeClr val="tx1">
                  <a:lumMod val="0"/>
                  <a:alpha val="67000"/>
                </a:schemeClr>
              </a:gs>
              <a:gs pos="99000">
                <a:schemeClr val="tx1">
                  <a:alpha val="0"/>
                  <a:lumMod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72379" y="5516434"/>
            <a:ext cx="1595824" cy="975985"/>
          </a:xfrm>
          <a:prstGeom prst="rect">
            <a:avLst/>
          </a:prstGeom>
        </p:spPr>
      </p:pic>
      <p:sp>
        <p:nvSpPr>
          <p:cNvPr id="9" name="TextBox 8"/>
          <p:cNvSpPr txBox="1"/>
          <p:nvPr/>
        </p:nvSpPr>
        <p:spPr>
          <a:xfrm>
            <a:off x="350585" y="4506469"/>
            <a:ext cx="6020629" cy="861774"/>
          </a:xfrm>
          <a:prstGeom prst="rect">
            <a:avLst/>
          </a:prstGeom>
          <a:noFill/>
        </p:spPr>
        <p:txBody>
          <a:bodyPr wrap="square" rtlCol="0">
            <a:spAutoFit/>
          </a:bodyPr>
          <a:lstStyle/>
          <a:p>
            <a:r>
              <a:rPr lang="en-US" sz="5000" b="0" i="0" dirty="0">
                <a:solidFill>
                  <a:schemeClr val="bg1"/>
                </a:solidFill>
              </a:rPr>
              <a:t>Any questions?</a:t>
            </a:r>
          </a:p>
        </p:txBody>
      </p:sp>
      <p:sp>
        <p:nvSpPr>
          <p:cNvPr id="10" name="TextBox 9"/>
          <p:cNvSpPr txBox="1"/>
          <p:nvPr/>
        </p:nvSpPr>
        <p:spPr>
          <a:xfrm>
            <a:off x="384450" y="5337744"/>
            <a:ext cx="5621495" cy="1200329"/>
          </a:xfrm>
          <a:prstGeom prst="rect">
            <a:avLst/>
          </a:prstGeom>
          <a:noFill/>
        </p:spPr>
        <p:txBody>
          <a:bodyPr wrap="square" rtlCol="0">
            <a:spAutoFit/>
          </a:bodyPr>
          <a:lstStyle/>
          <a:p>
            <a:pPr>
              <a:lnSpc>
                <a:spcPct val="150000"/>
              </a:lnSpc>
            </a:pPr>
            <a:r>
              <a:rPr lang="en-US" sz="1600" b="0" i="0" u="none" kern="1200" dirty="0" err="1">
                <a:solidFill>
                  <a:schemeClr val="bg1"/>
                </a:solidFill>
                <a:effectLst/>
                <a:latin typeface="+mn-lt"/>
                <a:ea typeface="+mn-ea"/>
                <a:cs typeface="+mn-cs"/>
              </a:rPr>
              <a:t>bsac.com</a:t>
            </a:r>
            <a:br>
              <a:rPr lang="en-US" sz="1600" b="0" i="0" u="none" kern="1200" dirty="0">
                <a:solidFill>
                  <a:schemeClr val="bg1"/>
                </a:solidFill>
                <a:effectLst/>
                <a:latin typeface="+mn-lt"/>
                <a:ea typeface="+mn-ea"/>
                <a:cs typeface="+mn-cs"/>
              </a:rPr>
            </a:br>
            <a:r>
              <a:rPr lang="en-US" sz="1600" b="0" i="0" u="none" kern="1200" dirty="0" err="1">
                <a:solidFill>
                  <a:schemeClr val="bg1"/>
                </a:solidFill>
                <a:effectLst/>
                <a:latin typeface="+mn-lt"/>
                <a:ea typeface="+mn-ea"/>
                <a:cs typeface="+mn-cs"/>
              </a:rPr>
              <a:t>facebook</a:t>
            </a:r>
            <a:r>
              <a:rPr lang="en-US" sz="1600" b="0" i="0" u="none" kern="1200" dirty="0">
                <a:solidFill>
                  <a:schemeClr val="bg1"/>
                </a:solidFill>
                <a:effectLst/>
                <a:latin typeface="+mn-lt"/>
                <a:ea typeface="+mn-ea"/>
                <a:cs typeface="+mn-cs"/>
              </a:rPr>
              <a:t>/</a:t>
            </a:r>
            <a:r>
              <a:rPr lang="en-US" sz="1600" b="0" i="0" u="none" kern="1200" dirty="0" err="1">
                <a:solidFill>
                  <a:schemeClr val="bg1"/>
                </a:solidFill>
                <a:effectLst/>
                <a:latin typeface="+mn-lt"/>
                <a:ea typeface="+mn-ea"/>
                <a:cs typeface="+mn-cs"/>
              </a:rPr>
              <a:t>britishsubaquaclub</a:t>
            </a:r>
            <a:r>
              <a:rPr lang="en-US" sz="1600" b="0" i="0" u="none" kern="1200" baseline="0" dirty="0">
                <a:solidFill>
                  <a:schemeClr val="bg1"/>
                </a:solidFill>
                <a:effectLst/>
                <a:latin typeface="+mn-lt"/>
                <a:ea typeface="+mn-ea"/>
                <a:cs typeface="+mn-cs"/>
              </a:rPr>
              <a:t> </a:t>
            </a:r>
            <a:r>
              <a:rPr lang="en-US" sz="1600" b="0" i="0" u="none" kern="1200" baseline="0" dirty="0">
                <a:solidFill>
                  <a:schemeClr val="accent1"/>
                </a:solidFill>
                <a:effectLst/>
                <a:latin typeface="+mn-lt"/>
                <a:ea typeface="+mn-ea"/>
                <a:cs typeface="+mn-cs"/>
              </a:rPr>
              <a:t> </a:t>
            </a:r>
            <a:r>
              <a:rPr lang="en-US" sz="1600" b="0" i="0" u="none" kern="1200" dirty="0">
                <a:solidFill>
                  <a:schemeClr val="accent1"/>
                </a:solidFill>
                <a:effectLst/>
                <a:latin typeface="+mn-lt"/>
                <a:ea typeface="+mn-ea"/>
                <a:cs typeface="+mn-cs"/>
              </a:rPr>
              <a:t>|  </a:t>
            </a:r>
            <a:r>
              <a:rPr lang="en-US" sz="1600" b="0" i="0" u="none" kern="1200" dirty="0">
                <a:solidFill>
                  <a:schemeClr val="bg1"/>
                </a:solidFill>
                <a:effectLst/>
                <a:latin typeface="+mn-lt"/>
                <a:ea typeface="+mn-ea"/>
                <a:cs typeface="+mn-cs"/>
              </a:rPr>
              <a:t>twitter.com/bsacdivers</a:t>
            </a:r>
          </a:p>
          <a:p>
            <a:pPr>
              <a:lnSpc>
                <a:spcPct val="150000"/>
              </a:lnSpc>
            </a:pPr>
            <a:r>
              <a:rPr lang="en-US" sz="1600" b="0" i="0" u="none" kern="1200" dirty="0">
                <a:solidFill>
                  <a:schemeClr val="bg1"/>
                </a:solidFill>
                <a:effectLst/>
                <a:latin typeface="+mn-lt"/>
                <a:ea typeface="+mn-ea"/>
                <a:cs typeface="+mn-cs"/>
              </a:rPr>
              <a:t>(0)151 350 6200</a:t>
            </a:r>
            <a:r>
              <a:rPr lang="en-US" sz="1600" b="0" i="0" u="none" kern="1200" baseline="0" dirty="0">
                <a:solidFill>
                  <a:schemeClr val="bg1"/>
                </a:solidFill>
                <a:effectLst/>
                <a:latin typeface="+mn-lt"/>
                <a:ea typeface="+mn-ea"/>
                <a:cs typeface="+mn-cs"/>
              </a:rPr>
              <a:t> </a:t>
            </a:r>
            <a:r>
              <a:rPr lang="en-US" sz="1600" b="0" i="0" u="none" kern="1200" baseline="0" dirty="0">
                <a:solidFill>
                  <a:schemeClr val="accent1"/>
                </a:solidFill>
                <a:effectLst/>
                <a:latin typeface="+mn-lt"/>
                <a:ea typeface="+mn-ea"/>
                <a:cs typeface="+mn-cs"/>
              </a:rPr>
              <a:t> </a:t>
            </a:r>
            <a:r>
              <a:rPr lang="en-US" sz="1600" b="0" i="0" u="none" kern="1200" dirty="0">
                <a:solidFill>
                  <a:schemeClr val="accent1"/>
                </a:solidFill>
                <a:effectLst/>
                <a:latin typeface="+mn-lt"/>
                <a:ea typeface="+mn-ea"/>
                <a:cs typeface="+mn-cs"/>
              </a:rPr>
              <a:t>|</a:t>
            </a:r>
            <a:r>
              <a:rPr lang="en-US" sz="1600" b="0" i="0" u="none" kern="1200" baseline="0" dirty="0">
                <a:solidFill>
                  <a:schemeClr val="accent1"/>
                </a:solidFill>
                <a:effectLst/>
                <a:latin typeface="+mn-lt"/>
                <a:ea typeface="+mn-ea"/>
                <a:cs typeface="+mn-cs"/>
              </a:rPr>
              <a:t>  </a:t>
            </a:r>
            <a:r>
              <a:rPr lang="en-US" sz="1600" b="0" i="0" u="none" kern="1200" dirty="0">
                <a:solidFill>
                  <a:schemeClr val="bg1"/>
                </a:solidFill>
                <a:effectLst/>
                <a:latin typeface="+mn-lt"/>
                <a:ea typeface="+mn-ea"/>
                <a:cs typeface="+mn-cs"/>
              </a:rPr>
              <a:t>info@bsac.com</a:t>
            </a:r>
            <a:endParaRPr lang="en-US" sz="1600" b="0" u="none" dirty="0">
              <a:solidFill>
                <a:schemeClr val="bg1"/>
              </a:solidFill>
            </a:endParaRPr>
          </a:p>
        </p:txBody>
      </p:sp>
    </p:spTree>
    <p:extLst>
      <p:ext uri="{BB962C8B-B14F-4D97-AF65-F5344CB8AC3E}">
        <p14:creationId xmlns:p14="http://schemas.microsoft.com/office/powerpoint/2010/main" val="2255735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SAC VA template">
  <a:themeElements>
    <a:clrScheme name="Custom 1">
      <a:dk1>
        <a:srgbClr val="4D565A"/>
      </a:dk1>
      <a:lt1>
        <a:srgbClr val="FFFFFF"/>
      </a:lt1>
      <a:dk2>
        <a:srgbClr val="22398B"/>
      </a:dk2>
      <a:lt2>
        <a:srgbClr val="E1E2E0"/>
      </a:lt2>
      <a:accent1>
        <a:srgbClr val="E30613"/>
      </a:accent1>
      <a:accent2>
        <a:srgbClr val="4D565A"/>
      </a:accent2>
      <a:accent3>
        <a:srgbClr val="36BCEE"/>
      </a:accent3>
      <a:accent4>
        <a:srgbClr val="08509F"/>
      </a:accent4>
      <a:accent5>
        <a:srgbClr val="EE7326"/>
      </a:accent5>
      <a:accent6>
        <a:srgbClr val="FFFFFF"/>
      </a:accent6>
      <a:hlink>
        <a:srgbClr val="D20729"/>
      </a:hlink>
      <a:folHlink>
        <a:srgbClr val="009C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T1 - Adapting to the underwater world" id="{0448AFD3-8565-BC4A-B0F7-C625E2068B3E}" vid="{965E5650-8DB6-F146-9308-396E72EFDF2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2E83480AD95E14B908EE9B714CE6675" ma:contentTypeVersion="12" ma:contentTypeDescription="Create a new document." ma:contentTypeScope="" ma:versionID="c6647e02d8b483d6957e9cdebec3e267">
  <xsd:schema xmlns:xsd="http://www.w3.org/2001/XMLSchema" xmlns:xs="http://www.w3.org/2001/XMLSchema" xmlns:p="http://schemas.microsoft.com/office/2006/metadata/properties" xmlns:ns3="8ed30e33-f6ee-4373-a3e5-1a2c7e722162" xmlns:ns4="3e2397bd-b172-4e73-9e42-98d0202396a3" targetNamespace="http://schemas.microsoft.com/office/2006/metadata/properties" ma:root="true" ma:fieldsID="50d5dd501f5ce1c4073b3a840394a3a6" ns3:_="" ns4:_="">
    <xsd:import namespace="8ed30e33-f6ee-4373-a3e5-1a2c7e722162"/>
    <xsd:import namespace="3e2397bd-b172-4e73-9e42-98d0202396a3"/>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4:SharedWithUsers" minOccurs="0"/>
                <xsd:element ref="ns4:SharedWithDetails" minOccurs="0"/>
                <xsd:element ref="ns4:SharingHintHash"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d30e33-f6ee-4373-a3e5-1a2c7e72216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e2397bd-b172-4e73-9e42-98d0202396a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11080D3-45AA-4568-8121-45D68AC9DD81}">
  <ds:schemaRefs>
    <ds:schemaRef ds:uri="http://schemas.microsoft.com/sharepoint/v3/contenttype/forms"/>
  </ds:schemaRefs>
</ds:datastoreItem>
</file>

<file path=customXml/itemProps2.xml><?xml version="1.0" encoding="utf-8"?>
<ds:datastoreItem xmlns:ds="http://schemas.openxmlformats.org/officeDocument/2006/customXml" ds:itemID="{D141FDCA-3C12-4940-91FF-B8FA02B3C7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ed30e33-f6ee-4373-a3e5-1a2c7e722162"/>
    <ds:schemaRef ds:uri="3e2397bd-b172-4e73-9e42-98d0202396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C73702E-D5A7-4633-BD55-30705EE9814B}">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15175</TotalTime>
  <Words>1205</Words>
  <Application>Microsoft Macintosh PowerPoint</Application>
  <PresentationFormat>On-screen Show (4:3)</PresentationFormat>
  <Paragraphs>229</Paragraphs>
  <Slides>22</Slides>
  <Notes>4</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Lucida Grande</vt:lpstr>
      <vt:lpstr>Wingdings</vt:lpstr>
      <vt:lpstr>BSAC VA template</vt:lpstr>
      <vt:lpstr>Ownership</vt:lpstr>
      <vt:lpstr>Lesson outline</vt:lpstr>
      <vt:lpstr>UKCA/CE Marking</vt:lpstr>
      <vt:lpstr>Warranty and insurance</vt:lpstr>
      <vt:lpstr>Need for hygiene</vt:lpstr>
      <vt:lpstr>Disinfectant</vt:lpstr>
      <vt:lpstr>Environmental considerations</vt:lpstr>
      <vt:lpstr>PowerPoint Presentation</vt:lpstr>
      <vt:lpstr>PowerPoint Presentation</vt:lpstr>
      <vt:lpstr>Transport - flying</vt:lpstr>
      <vt:lpstr>Servicing and maintenance</vt:lpstr>
      <vt:lpstr>Servicing and maintenance</vt:lpstr>
      <vt:lpstr>Servicing and maintenance</vt:lpstr>
      <vt:lpstr>Routine user maintenance</vt:lpstr>
      <vt:lpstr>Routine maintenance</vt:lpstr>
      <vt:lpstr>Routine maintenance</vt:lpstr>
      <vt:lpstr>Periodic maintenance</vt:lpstr>
      <vt:lpstr>Periodic maintenance</vt:lpstr>
      <vt:lpstr>Servicing</vt:lpstr>
      <vt:lpstr>Options and upgrades  </vt:lpstr>
      <vt:lpstr>Summary</vt:lpstr>
      <vt:lpstr>PowerPoint Presentation</vt:lpstr>
    </vt:vector>
  </TitlesOfParts>
  <Company>BSAC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BSAC Inspiration Rebreather Training</dc:title>
  <dc:creator>Technical group</dc:creator>
  <cp:lastModifiedBy>Adrian Collier</cp:lastModifiedBy>
  <cp:revision>376</cp:revision>
  <cp:lastPrinted>2001-08-17T12:25:51Z</cp:lastPrinted>
  <dcterms:created xsi:type="dcterms:W3CDTF">2001-08-15T14:08:14Z</dcterms:created>
  <dcterms:modified xsi:type="dcterms:W3CDTF">2025-01-08T14:44:45Z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0x010100B2E83480AD95E14B908EE9B714CE6675</vt:lpwstr>
  </property>
</Properties>
</file>